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1" r:id="rId3"/>
    <p:sldId id="258" r:id="rId4"/>
    <p:sldId id="270" r:id="rId5"/>
    <p:sldId id="271" r:id="rId6"/>
    <p:sldId id="272" r:id="rId7"/>
    <p:sldId id="312" r:id="rId8"/>
    <p:sldId id="259" r:id="rId9"/>
    <p:sldId id="269" r:id="rId10"/>
    <p:sldId id="276" r:id="rId11"/>
    <p:sldId id="273" r:id="rId12"/>
    <p:sldId id="274" r:id="rId13"/>
    <p:sldId id="275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8" r:id="rId24"/>
    <p:sldId id="291" r:id="rId25"/>
    <p:sldId id="289" r:id="rId26"/>
    <p:sldId id="287" r:id="rId27"/>
    <p:sldId id="290" r:id="rId28"/>
    <p:sldId id="292" r:id="rId29"/>
    <p:sldId id="293" r:id="rId30"/>
    <p:sldId id="294" r:id="rId31"/>
    <p:sldId id="295" r:id="rId32"/>
    <p:sldId id="260" r:id="rId33"/>
    <p:sldId id="296" r:id="rId34"/>
    <p:sldId id="297" r:id="rId35"/>
    <p:sldId id="298" r:id="rId36"/>
    <p:sldId id="300" r:id="rId37"/>
    <p:sldId id="301" r:id="rId38"/>
    <p:sldId id="302" r:id="rId39"/>
    <p:sldId id="299" r:id="rId40"/>
    <p:sldId id="262" r:id="rId41"/>
    <p:sldId id="307" r:id="rId42"/>
    <p:sldId id="303" r:id="rId43"/>
    <p:sldId id="304" r:id="rId44"/>
    <p:sldId id="306" r:id="rId45"/>
    <p:sldId id="308" r:id="rId46"/>
    <p:sldId id="309" r:id="rId47"/>
    <p:sldId id="310" r:id="rId48"/>
    <p:sldId id="305" r:id="rId49"/>
    <p:sldId id="263" r:id="rId50"/>
    <p:sldId id="264" r:id="rId51"/>
    <p:sldId id="277" r:id="rId52"/>
    <p:sldId id="266" r:id="rId53"/>
    <p:sldId id="267" r:id="rId54"/>
    <p:sldId id="268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BDDB65-1B36-4B16-8DD9-B4782C9AE722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9AA0303A-8C5A-4B33-B9C8-4F33B4EE44C2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Tracing the Evolution of Technology Utilization in Education in Nigeria</a:t>
          </a:r>
          <a:endParaRPr lang="en-US" sz="2800" dirty="0">
            <a:solidFill>
              <a:schemeClr val="tx1"/>
            </a:solidFill>
          </a:endParaRPr>
        </a:p>
      </dgm:t>
    </dgm:pt>
    <dgm:pt modelId="{DF28830A-6E67-45D9-AC3A-56A901D9CCEA}" type="parTrans" cxnId="{A2A3FCE2-1A8B-4F6C-A44C-F0DE757E8667}">
      <dgm:prSet/>
      <dgm:spPr/>
      <dgm:t>
        <a:bodyPr/>
        <a:lstStyle/>
        <a:p>
          <a:endParaRPr lang="en-US"/>
        </a:p>
      </dgm:t>
    </dgm:pt>
    <dgm:pt modelId="{B1478075-C065-4F62-AFB4-1863FF5B78D7}" type="sibTrans" cxnId="{A2A3FCE2-1A8B-4F6C-A44C-F0DE757E8667}">
      <dgm:prSet/>
      <dgm:spPr/>
      <dgm:t>
        <a:bodyPr/>
        <a:lstStyle/>
        <a:p>
          <a:endParaRPr lang="en-US"/>
        </a:p>
      </dgm:t>
    </dgm:pt>
    <dgm:pt modelId="{01C49152-F9EE-4BBB-A3D3-2694783C063A}">
      <dgm:prSet phldrT="[Text]"/>
      <dgm:spPr/>
      <dgm:t>
        <a:bodyPr/>
        <a:lstStyle/>
        <a:p>
          <a:r>
            <a:rPr lang="en-US" b="1" dirty="0" smtClean="0"/>
            <a:t>Pre-Independence (Pre-1960s) and </a:t>
          </a:r>
        </a:p>
        <a:p>
          <a:r>
            <a:rPr lang="en-US" b="1" dirty="0" smtClean="0"/>
            <a:t>Post-Independence Era (1960s-1980s)</a:t>
          </a:r>
        </a:p>
        <a:p>
          <a:r>
            <a:rPr lang="en-US" dirty="0" smtClean="0">
              <a:solidFill>
                <a:schemeClr val="tx1"/>
              </a:solidFill>
            </a:rPr>
            <a:t>NERDC</a:t>
          </a:r>
        </a:p>
        <a:p>
          <a:r>
            <a:rPr lang="en-US" dirty="0" smtClean="0">
              <a:solidFill>
                <a:schemeClr val="tx1"/>
              </a:solidFill>
            </a:rPr>
            <a:t>UPE</a:t>
          </a:r>
          <a:endParaRPr lang="en-US" dirty="0">
            <a:solidFill>
              <a:schemeClr val="tx1"/>
            </a:solidFill>
          </a:endParaRPr>
        </a:p>
      </dgm:t>
    </dgm:pt>
    <dgm:pt modelId="{10468C63-5B5E-4D51-9FE5-CA9C7D66BCC0}" type="parTrans" cxnId="{86DCC759-A1E3-40F5-B03C-65895C16E0A2}">
      <dgm:prSet/>
      <dgm:spPr/>
      <dgm:t>
        <a:bodyPr/>
        <a:lstStyle/>
        <a:p>
          <a:endParaRPr lang="en-US"/>
        </a:p>
      </dgm:t>
    </dgm:pt>
    <dgm:pt modelId="{307410DD-290E-4F55-8995-38263CCC21E6}" type="sibTrans" cxnId="{86DCC759-A1E3-40F5-B03C-65895C16E0A2}">
      <dgm:prSet/>
      <dgm:spPr/>
      <dgm:t>
        <a:bodyPr/>
        <a:lstStyle/>
        <a:p>
          <a:endParaRPr lang="en-US"/>
        </a:p>
      </dgm:t>
    </dgm:pt>
    <dgm:pt modelId="{27178BEB-5AC6-4930-BFF4-AA0B472A9575}">
      <dgm:prSet phldrT="[Text]"/>
      <dgm:spPr/>
      <dgm:t>
        <a:bodyPr/>
        <a:lstStyle/>
        <a:p>
          <a:r>
            <a:rPr lang="en-US" b="1" dirty="0" smtClean="0"/>
            <a:t>Late 20th Century (1990s-2000s) to </a:t>
          </a:r>
        </a:p>
        <a:p>
          <a:r>
            <a:rPr lang="en-US" b="1" dirty="0" smtClean="0"/>
            <a:t>21st Century (2000s-Present)</a:t>
          </a:r>
        </a:p>
        <a:p>
          <a:r>
            <a:rPr lang="en-US" dirty="0" smtClean="0">
              <a:solidFill>
                <a:schemeClr val="tx1"/>
              </a:solidFill>
            </a:rPr>
            <a:t>ICT POLICY</a:t>
          </a:r>
        </a:p>
        <a:p>
          <a:r>
            <a:rPr lang="en-US" dirty="0" smtClean="0">
              <a:solidFill>
                <a:schemeClr val="tx1"/>
              </a:solidFill>
            </a:rPr>
            <a:t>NTI</a:t>
          </a:r>
        </a:p>
        <a:p>
          <a:r>
            <a:rPr lang="en-US" dirty="0" smtClean="0">
              <a:solidFill>
                <a:schemeClr val="tx1"/>
              </a:solidFill>
            </a:rPr>
            <a:t>NOUN</a:t>
          </a:r>
        </a:p>
        <a:p>
          <a:r>
            <a:rPr lang="en-US" dirty="0" smtClean="0">
              <a:solidFill>
                <a:schemeClr val="tx1"/>
              </a:solidFill>
            </a:rPr>
            <a:t>NITDA</a:t>
          </a:r>
        </a:p>
        <a:p>
          <a:r>
            <a:rPr lang="en-US" dirty="0" smtClean="0">
              <a:solidFill>
                <a:schemeClr val="tx1"/>
              </a:solidFill>
            </a:rPr>
            <a:t>JAMB-CBT</a:t>
          </a:r>
          <a:endParaRPr lang="en-US" dirty="0">
            <a:solidFill>
              <a:schemeClr val="tx1"/>
            </a:solidFill>
          </a:endParaRPr>
        </a:p>
      </dgm:t>
    </dgm:pt>
    <dgm:pt modelId="{7625E5F6-935B-4B77-A3DD-3DAACAED94D3}" type="parTrans" cxnId="{737A7ACF-26AA-4433-A14F-79A246F1277D}">
      <dgm:prSet/>
      <dgm:spPr/>
      <dgm:t>
        <a:bodyPr/>
        <a:lstStyle/>
        <a:p>
          <a:endParaRPr lang="en-US"/>
        </a:p>
      </dgm:t>
    </dgm:pt>
    <dgm:pt modelId="{F9A478B8-F830-4DAE-BD82-82253FEECE6D}" type="sibTrans" cxnId="{737A7ACF-26AA-4433-A14F-79A246F1277D}">
      <dgm:prSet/>
      <dgm:spPr/>
      <dgm:t>
        <a:bodyPr/>
        <a:lstStyle/>
        <a:p>
          <a:endParaRPr lang="en-US"/>
        </a:p>
      </dgm:t>
    </dgm:pt>
    <dgm:pt modelId="{1BC1C289-F126-4772-BE32-D579449FB8A6}" type="pres">
      <dgm:prSet presAssocID="{B1BDDB65-1B36-4B16-8DD9-B4782C9AE722}" presName="Name0" presStyleCnt="0">
        <dgm:presLayoutVars>
          <dgm:dir/>
          <dgm:resizeHandles val="exact"/>
        </dgm:presLayoutVars>
      </dgm:prSet>
      <dgm:spPr/>
    </dgm:pt>
    <dgm:pt modelId="{DFA99A6F-BA1D-4272-AE7E-6366B81F73AE}" type="pres">
      <dgm:prSet presAssocID="{9AA0303A-8C5A-4B33-B9C8-4F33B4EE44C2}" presName="node" presStyleLbl="node1" presStyleIdx="0" presStyleCnt="3" custScaleY="250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558E39-72BB-48A7-B436-354F65B4D011}" type="pres">
      <dgm:prSet presAssocID="{B1478075-C065-4F62-AFB4-1863FF5B78D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A8A4945-904C-45CF-8E22-67978844C422}" type="pres">
      <dgm:prSet presAssocID="{B1478075-C065-4F62-AFB4-1863FF5B78D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D8C53A7-FE5A-4035-9888-A70EC82E33BD}" type="pres">
      <dgm:prSet presAssocID="{01C49152-F9EE-4BBB-A3D3-2694783C063A}" presName="node" presStyleLbl="node1" presStyleIdx="1" presStyleCnt="3" custScaleY="2023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4E50C5-0BED-4028-8A62-55D214A63F97}" type="pres">
      <dgm:prSet presAssocID="{307410DD-290E-4F55-8995-38263CCC21E6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6D4BAC6-BA2B-4B30-9A58-0B765F43A0E6}" type="pres">
      <dgm:prSet presAssocID="{307410DD-290E-4F55-8995-38263CCC21E6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81B1A62F-C8EF-480E-A2F9-E04B256DF786}" type="pres">
      <dgm:prSet presAssocID="{27178BEB-5AC6-4930-BFF4-AA0B472A9575}" presName="node" presStyleLbl="node1" presStyleIdx="2" presStyleCnt="3" custScaleY="160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F80606-A74A-4F07-A949-BA7AA35D4272}" type="presOf" srcId="{9AA0303A-8C5A-4B33-B9C8-4F33B4EE44C2}" destId="{DFA99A6F-BA1D-4272-AE7E-6366B81F73AE}" srcOrd="0" destOrd="0" presId="urn:microsoft.com/office/officeart/2005/8/layout/process1"/>
    <dgm:cxn modelId="{D34FC253-5BBD-406A-BA52-1C61CFB00227}" type="presOf" srcId="{B1BDDB65-1B36-4B16-8DD9-B4782C9AE722}" destId="{1BC1C289-F126-4772-BE32-D579449FB8A6}" srcOrd="0" destOrd="0" presId="urn:microsoft.com/office/officeart/2005/8/layout/process1"/>
    <dgm:cxn modelId="{7C5FB84B-0D11-48B4-B335-F98BB2BF9064}" type="presOf" srcId="{B1478075-C065-4F62-AFB4-1863FF5B78D7}" destId="{1F558E39-72BB-48A7-B436-354F65B4D011}" srcOrd="0" destOrd="0" presId="urn:microsoft.com/office/officeart/2005/8/layout/process1"/>
    <dgm:cxn modelId="{68D12D41-CC2D-46F1-A838-87F696053448}" type="presOf" srcId="{27178BEB-5AC6-4930-BFF4-AA0B472A9575}" destId="{81B1A62F-C8EF-480E-A2F9-E04B256DF786}" srcOrd="0" destOrd="0" presId="urn:microsoft.com/office/officeart/2005/8/layout/process1"/>
    <dgm:cxn modelId="{41E87675-43A8-4B0B-A033-FCAB7D07D469}" type="presOf" srcId="{01C49152-F9EE-4BBB-A3D3-2694783C063A}" destId="{4D8C53A7-FE5A-4035-9888-A70EC82E33BD}" srcOrd="0" destOrd="0" presId="urn:microsoft.com/office/officeart/2005/8/layout/process1"/>
    <dgm:cxn modelId="{A2A3FCE2-1A8B-4F6C-A44C-F0DE757E8667}" srcId="{B1BDDB65-1B36-4B16-8DD9-B4782C9AE722}" destId="{9AA0303A-8C5A-4B33-B9C8-4F33B4EE44C2}" srcOrd="0" destOrd="0" parTransId="{DF28830A-6E67-45D9-AC3A-56A901D9CCEA}" sibTransId="{B1478075-C065-4F62-AFB4-1863FF5B78D7}"/>
    <dgm:cxn modelId="{737A7ACF-26AA-4433-A14F-79A246F1277D}" srcId="{B1BDDB65-1B36-4B16-8DD9-B4782C9AE722}" destId="{27178BEB-5AC6-4930-BFF4-AA0B472A9575}" srcOrd="2" destOrd="0" parTransId="{7625E5F6-935B-4B77-A3DD-3DAACAED94D3}" sibTransId="{F9A478B8-F830-4DAE-BD82-82253FEECE6D}"/>
    <dgm:cxn modelId="{27674F6B-778C-4729-A0F8-17753A8B44D9}" type="presOf" srcId="{307410DD-290E-4F55-8995-38263CCC21E6}" destId="{3D4E50C5-0BED-4028-8A62-55D214A63F97}" srcOrd="0" destOrd="0" presId="urn:microsoft.com/office/officeart/2005/8/layout/process1"/>
    <dgm:cxn modelId="{5F72880D-7D35-45AC-922F-DE7F2FF5FA5F}" type="presOf" srcId="{B1478075-C065-4F62-AFB4-1863FF5B78D7}" destId="{CA8A4945-904C-45CF-8E22-67978844C422}" srcOrd="1" destOrd="0" presId="urn:microsoft.com/office/officeart/2005/8/layout/process1"/>
    <dgm:cxn modelId="{86DCC759-A1E3-40F5-B03C-65895C16E0A2}" srcId="{B1BDDB65-1B36-4B16-8DD9-B4782C9AE722}" destId="{01C49152-F9EE-4BBB-A3D3-2694783C063A}" srcOrd="1" destOrd="0" parTransId="{10468C63-5B5E-4D51-9FE5-CA9C7D66BCC0}" sibTransId="{307410DD-290E-4F55-8995-38263CCC21E6}"/>
    <dgm:cxn modelId="{D45C7DE7-411E-41FA-A8A1-1145AC697939}" type="presOf" srcId="{307410DD-290E-4F55-8995-38263CCC21E6}" destId="{D6D4BAC6-BA2B-4B30-9A58-0B765F43A0E6}" srcOrd="1" destOrd="0" presId="urn:microsoft.com/office/officeart/2005/8/layout/process1"/>
    <dgm:cxn modelId="{C35583B0-C2CB-4037-80CC-D26B4146DA13}" type="presParOf" srcId="{1BC1C289-F126-4772-BE32-D579449FB8A6}" destId="{DFA99A6F-BA1D-4272-AE7E-6366B81F73AE}" srcOrd="0" destOrd="0" presId="urn:microsoft.com/office/officeart/2005/8/layout/process1"/>
    <dgm:cxn modelId="{B86B7001-5124-4EEF-8620-732FA10EA733}" type="presParOf" srcId="{1BC1C289-F126-4772-BE32-D579449FB8A6}" destId="{1F558E39-72BB-48A7-B436-354F65B4D011}" srcOrd="1" destOrd="0" presId="urn:microsoft.com/office/officeart/2005/8/layout/process1"/>
    <dgm:cxn modelId="{E612AD76-BE53-4E0C-990F-5072DA564AE9}" type="presParOf" srcId="{1F558E39-72BB-48A7-B436-354F65B4D011}" destId="{CA8A4945-904C-45CF-8E22-67978844C422}" srcOrd="0" destOrd="0" presId="urn:microsoft.com/office/officeart/2005/8/layout/process1"/>
    <dgm:cxn modelId="{E62C72D2-CB8F-4E55-8D8A-BA0EFB284154}" type="presParOf" srcId="{1BC1C289-F126-4772-BE32-D579449FB8A6}" destId="{4D8C53A7-FE5A-4035-9888-A70EC82E33BD}" srcOrd="2" destOrd="0" presId="urn:microsoft.com/office/officeart/2005/8/layout/process1"/>
    <dgm:cxn modelId="{5B0B7B93-E597-4C03-8B99-9FA86102C278}" type="presParOf" srcId="{1BC1C289-F126-4772-BE32-D579449FB8A6}" destId="{3D4E50C5-0BED-4028-8A62-55D214A63F97}" srcOrd="3" destOrd="0" presId="urn:microsoft.com/office/officeart/2005/8/layout/process1"/>
    <dgm:cxn modelId="{AB920069-51E5-466C-BE18-E7447B3D3D08}" type="presParOf" srcId="{3D4E50C5-0BED-4028-8A62-55D214A63F97}" destId="{D6D4BAC6-BA2B-4B30-9A58-0B765F43A0E6}" srcOrd="0" destOrd="0" presId="urn:microsoft.com/office/officeart/2005/8/layout/process1"/>
    <dgm:cxn modelId="{06EA2F07-E68D-4E58-8FB2-963731506621}" type="presParOf" srcId="{1BC1C289-F126-4772-BE32-D579449FB8A6}" destId="{81B1A62F-C8EF-480E-A2F9-E04B256DF78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5B3E01-F1DF-4776-A2AF-4C8A28257333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B2E3C1-333C-43CB-8BBA-DFCDE5A89B6B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Innovative ways to integrate technology into education system in Nigeria</a:t>
          </a:r>
          <a:endParaRPr lang="en-US" dirty="0">
            <a:solidFill>
              <a:schemeClr val="tx1"/>
            </a:solidFill>
          </a:endParaRPr>
        </a:p>
      </dgm:t>
    </dgm:pt>
    <dgm:pt modelId="{3F622B7B-D656-48A7-A69E-BF433C52F5F4}" type="parTrans" cxnId="{46DF2774-4AA7-47E1-A0AD-13A09A0E4647}">
      <dgm:prSet/>
      <dgm:spPr/>
      <dgm:t>
        <a:bodyPr/>
        <a:lstStyle/>
        <a:p>
          <a:endParaRPr lang="en-US"/>
        </a:p>
      </dgm:t>
    </dgm:pt>
    <dgm:pt modelId="{FAA2FC6F-094B-4CB0-8F31-7A8E25CE7574}" type="sibTrans" cxnId="{46DF2774-4AA7-47E1-A0AD-13A09A0E4647}">
      <dgm:prSet/>
      <dgm:spPr/>
      <dgm:t>
        <a:bodyPr/>
        <a:lstStyle/>
        <a:p>
          <a:endParaRPr lang="en-US"/>
        </a:p>
      </dgm:t>
    </dgm:pt>
    <dgm:pt modelId="{D5EB7A94-41A2-4CCB-BB22-89DEAF28A290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 smtClean="0"/>
            <a:t>Online Learning Platforms</a:t>
          </a:r>
          <a:endParaRPr lang="en-US" dirty="0"/>
        </a:p>
      </dgm:t>
    </dgm:pt>
    <dgm:pt modelId="{89D8DD27-A4C4-4870-ADF1-13BC476B5E23}" type="parTrans" cxnId="{32994FD5-3851-44E4-8371-7281549A5E02}">
      <dgm:prSet/>
      <dgm:spPr/>
      <dgm:t>
        <a:bodyPr/>
        <a:lstStyle/>
        <a:p>
          <a:endParaRPr lang="en-US"/>
        </a:p>
      </dgm:t>
    </dgm:pt>
    <dgm:pt modelId="{78BF065A-1EFD-4862-9089-6C414E0FC847}" type="sibTrans" cxnId="{32994FD5-3851-44E4-8371-7281549A5E02}">
      <dgm:prSet/>
      <dgm:spPr/>
      <dgm:t>
        <a:bodyPr/>
        <a:lstStyle/>
        <a:p>
          <a:endParaRPr lang="en-US"/>
        </a:p>
      </dgm:t>
    </dgm:pt>
    <dgm:pt modelId="{A08C8778-5904-4FA0-BBA6-F87D9B5AA286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 smtClean="0"/>
            <a:t>Educational Apps,  Software and E-Learning Platforms</a:t>
          </a:r>
          <a:endParaRPr lang="en-US" dirty="0"/>
        </a:p>
      </dgm:t>
    </dgm:pt>
    <dgm:pt modelId="{FC113530-9A65-49EF-A1E9-2F559F923A93}" type="parTrans" cxnId="{09C2CE65-4ECB-4392-8473-810907D5939C}">
      <dgm:prSet/>
      <dgm:spPr/>
      <dgm:t>
        <a:bodyPr/>
        <a:lstStyle/>
        <a:p>
          <a:endParaRPr lang="en-US"/>
        </a:p>
      </dgm:t>
    </dgm:pt>
    <dgm:pt modelId="{6AD5F303-36D9-4597-B891-0D45F2CE6217}" type="sibTrans" cxnId="{09C2CE65-4ECB-4392-8473-810907D5939C}">
      <dgm:prSet/>
      <dgm:spPr/>
      <dgm:t>
        <a:bodyPr/>
        <a:lstStyle/>
        <a:p>
          <a:endParaRPr lang="en-US"/>
        </a:p>
      </dgm:t>
    </dgm:pt>
    <dgm:pt modelId="{66C95EEB-B86B-4B82-8EF3-BD213BE673B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b="1" dirty="0" smtClean="0"/>
            <a:t>Digital Libraries and Open Educational Resources (OER)</a:t>
          </a:r>
          <a:endParaRPr lang="en-US" dirty="0"/>
        </a:p>
      </dgm:t>
    </dgm:pt>
    <dgm:pt modelId="{6F52D313-FBFB-424D-B49E-6792C042FE62}" type="parTrans" cxnId="{87F9978A-F3F1-4EAC-BC1F-3BB6F5F7206B}">
      <dgm:prSet/>
      <dgm:spPr/>
      <dgm:t>
        <a:bodyPr/>
        <a:lstStyle/>
        <a:p>
          <a:endParaRPr lang="en-US"/>
        </a:p>
      </dgm:t>
    </dgm:pt>
    <dgm:pt modelId="{EDB2FE60-7FBC-46EF-9A03-EC2517EC3B61}" type="sibTrans" cxnId="{87F9978A-F3F1-4EAC-BC1F-3BB6F5F7206B}">
      <dgm:prSet/>
      <dgm:spPr/>
      <dgm:t>
        <a:bodyPr/>
        <a:lstStyle/>
        <a:p>
          <a:endParaRPr lang="en-US"/>
        </a:p>
      </dgm:t>
    </dgm:pt>
    <dgm:pt modelId="{C1FB986A-1B3B-4DFD-A199-0B8ADC9EA4E4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/>
            <a:t>Interactive Whiteboards and </a:t>
          </a:r>
          <a:r>
            <a:rPr lang="en-US" b="1" dirty="0" err="1" smtClean="0"/>
            <a:t>Smartboards</a:t>
          </a:r>
          <a:r>
            <a:rPr lang="en-US" b="1" dirty="0" smtClean="0"/>
            <a:t> (Magic boards)</a:t>
          </a:r>
          <a:endParaRPr lang="en-US" dirty="0"/>
        </a:p>
      </dgm:t>
    </dgm:pt>
    <dgm:pt modelId="{776F466C-851D-4CCC-9F2E-83B5AB94034D}" type="parTrans" cxnId="{03C7FF2D-CA7D-4A43-BC16-8CEB54569248}">
      <dgm:prSet/>
      <dgm:spPr/>
      <dgm:t>
        <a:bodyPr/>
        <a:lstStyle/>
        <a:p>
          <a:endParaRPr lang="en-US"/>
        </a:p>
      </dgm:t>
    </dgm:pt>
    <dgm:pt modelId="{16D592C5-18D1-48F5-AD06-D07E31D3F8F5}" type="sibTrans" cxnId="{03C7FF2D-CA7D-4A43-BC16-8CEB54569248}">
      <dgm:prSet/>
      <dgm:spPr/>
      <dgm:t>
        <a:bodyPr/>
        <a:lstStyle/>
        <a:p>
          <a:endParaRPr lang="en-US"/>
        </a:p>
      </dgm:t>
    </dgm:pt>
    <dgm:pt modelId="{A1EB92CA-6B3D-4E56-A71E-D11E80D7D6C4}">
      <dgm:prSet phldrT="[Text]"/>
      <dgm:spPr>
        <a:solidFill>
          <a:srgbClr val="7030A0"/>
        </a:solidFill>
      </dgm:spPr>
      <dgm:t>
        <a:bodyPr/>
        <a:lstStyle/>
        <a:p>
          <a:r>
            <a:rPr lang="en-US" b="1" dirty="0" err="1" smtClean="0"/>
            <a:t>Gamification</a:t>
          </a:r>
          <a:endParaRPr lang="en-US" dirty="0"/>
        </a:p>
      </dgm:t>
    </dgm:pt>
    <dgm:pt modelId="{1F30274F-A0E3-4B4F-BAE5-7896E3080659}" type="parTrans" cxnId="{0BABF157-F940-41A2-BB2F-B8DAD5E67017}">
      <dgm:prSet/>
      <dgm:spPr/>
      <dgm:t>
        <a:bodyPr/>
        <a:lstStyle/>
        <a:p>
          <a:endParaRPr lang="en-US"/>
        </a:p>
      </dgm:t>
    </dgm:pt>
    <dgm:pt modelId="{82CEA9E8-09E2-487D-B1C5-426F1A2B6061}" type="sibTrans" cxnId="{0BABF157-F940-41A2-BB2F-B8DAD5E67017}">
      <dgm:prSet/>
      <dgm:spPr/>
      <dgm:t>
        <a:bodyPr/>
        <a:lstStyle/>
        <a:p>
          <a:endParaRPr lang="en-US"/>
        </a:p>
      </dgm:t>
    </dgm:pt>
    <dgm:pt modelId="{5E90A4EB-6DEB-4BA9-9DDE-494322DCDD13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/>
            <a:t>Virtual Reality (VR) and Augmented Reality (AR)</a:t>
          </a:r>
          <a:endParaRPr lang="en-US" dirty="0"/>
        </a:p>
      </dgm:t>
    </dgm:pt>
    <dgm:pt modelId="{E8953BBF-79F5-4ACC-94E2-0F7C47C4B27D}" type="parTrans" cxnId="{06811771-E099-408C-934D-752C9872B005}">
      <dgm:prSet/>
      <dgm:spPr/>
      <dgm:t>
        <a:bodyPr/>
        <a:lstStyle/>
        <a:p>
          <a:endParaRPr lang="en-US"/>
        </a:p>
      </dgm:t>
    </dgm:pt>
    <dgm:pt modelId="{2D1E9676-0200-4F60-AA1E-93B77909A91C}" type="sibTrans" cxnId="{06811771-E099-408C-934D-752C9872B005}">
      <dgm:prSet/>
      <dgm:spPr/>
      <dgm:t>
        <a:bodyPr/>
        <a:lstStyle/>
        <a:p>
          <a:endParaRPr lang="en-US"/>
        </a:p>
      </dgm:t>
    </dgm:pt>
    <dgm:pt modelId="{F511AD50-BFFF-47FF-AFF6-EB1B7DB96A2D}">
      <dgm:prSet/>
      <dgm:spPr/>
      <dgm:t>
        <a:bodyPr/>
        <a:lstStyle/>
        <a:p>
          <a:r>
            <a:rPr lang="en-US" b="1" dirty="0" smtClean="0"/>
            <a:t>Flipped Classroom Model</a:t>
          </a:r>
          <a:endParaRPr lang="en-US" dirty="0"/>
        </a:p>
      </dgm:t>
    </dgm:pt>
    <dgm:pt modelId="{ADE7926E-8450-47F3-9FDB-200BB4EB2235}" type="parTrans" cxnId="{FCC06E50-1FBF-4E02-8A77-96B0A688DCD9}">
      <dgm:prSet/>
      <dgm:spPr/>
      <dgm:t>
        <a:bodyPr/>
        <a:lstStyle/>
        <a:p>
          <a:endParaRPr lang="en-US"/>
        </a:p>
      </dgm:t>
    </dgm:pt>
    <dgm:pt modelId="{1429B12A-00BD-46EB-BBF6-3F0AA4BF8BFF}" type="sibTrans" cxnId="{FCC06E50-1FBF-4E02-8A77-96B0A688DCD9}">
      <dgm:prSet/>
      <dgm:spPr/>
      <dgm:t>
        <a:bodyPr/>
        <a:lstStyle/>
        <a:p>
          <a:endParaRPr lang="en-US"/>
        </a:p>
      </dgm:t>
    </dgm:pt>
    <dgm:pt modelId="{DF23362D-4BAD-43E5-80BB-585C61406A95}">
      <dgm:prSet/>
      <dgm:spPr>
        <a:solidFill>
          <a:srgbClr val="002060"/>
        </a:solidFill>
      </dgm:spPr>
      <dgm:t>
        <a:bodyPr/>
        <a:lstStyle/>
        <a:p>
          <a:r>
            <a:rPr lang="en-US" b="1" dirty="0" smtClean="0"/>
            <a:t>Remote Learning and Video Conferencing</a:t>
          </a:r>
          <a:endParaRPr lang="en-US" dirty="0"/>
        </a:p>
      </dgm:t>
    </dgm:pt>
    <dgm:pt modelId="{4BEC3E77-828A-4FFD-B909-420A2DC567F8}" type="parTrans" cxnId="{3CDD585B-6471-4B87-95F3-DEEEEDF50996}">
      <dgm:prSet/>
      <dgm:spPr/>
      <dgm:t>
        <a:bodyPr/>
        <a:lstStyle/>
        <a:p>
          <a:endParaRPr lang="en-US"/>
        </a:p>
      </dgm:t>
    </dgm:pt>
    <dgm:pt modelId="{64352BE7-B0C8-4471-B742-D7BFDE9DCD2B}" type="sibTrans" cxnId="{3CDD585B-6471-4B87-95F3-DEEEEDF50996}">
      <dgm:prSet/>
      <dgm:spPr/>
      <dgm:t>
        <a:bodyPr/>
        <a:lstStyle/>
        <a:p>
          <a:endParaRPr lang="en-US"/>
        </a:p>
      </dgm:t>
    </dgm:pt>
    <dgm:pt modelId="{24D9C5C9-D481-4D92-AA47-B7DB8710EEC9}" type="pres">
      <dgm:prSet presAssocID="{375B3E01-F1DF-4776-A2AF-4C8A282573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EC000DE-79F1-4098-A12B-81A0C5B8D1C7}" type="pres">
      <dgm:prSet presAssocID="{47B2E3C1-333C-43CB-8BBA-DFCDE5A89B6B}" presName="vertOne" presStyleCnt="0"/>
      <dgm:spPr/>
    </dgm:pt>
    <dgm:pt modelId="{8924727B-335D-4473-807D-549D610DB8AF}" type="pres">
      <dgm:prSet presAssocID="{47B2E3C1-333C-43CB-8BBA-DFCDE5A89B6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45E449-C418-4B71-8E4C-8DA0FDDA8591}" type="pres">
      <dgm:prSet presAssocID="{47B2E3C1-333C-43CB-8BBA-DFCDE5A89B6B}" presName="parTransOne" presStyleCnt="0"/>
      <dgm:spPr/>
    </dgm:pt>
    <dgm:pt modelId="{8E0C55FA-076C-4C4A-B62C-5CD667E60F15}" type="pres">
      <dgm:prSet presAssocID="{47B2E3C1-333C-43CB-8BBA-DFCDE5A89B6B}" presName="horzOne" presStyleCnt="0"/>
      <dgm:spPr/>
    </dgm:pt>
    <dgm:pt modelId="{4AD64892-4A07-402E-8812-BC5C7DD45117}" type="pres">
      <dgm:prSet presAssocID="{D5EB7A94-41A2-4CCB-BB22-89DEAF28A290}" presName="vertTwo" presStyleCnt="0"/>
      <dgm:spPr/>
    </dgm:pt>
    <dgm:pt modelId="{8BA1E9EF-2D79-40D6-A94A-3DE3EB2441C6}" type="pres">
      <dgm:prSet presAssocID="{D5EB7A94-41A2-4CCB-BB22-89DEAF28A290}" presName="txTwo" presStyleLbl="node2" presStyleIdx="0" presStyleCnt="3" custScaleX="39337" custLinFactNeighborX="-28685" custLinFactNeighborY="-179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83F56-813D-46F5-AF88-FF1D88B085F6}" type="pres">
      <dgm:prSet presAssocID="{D5EB7A94-41A2-4CCB-BB22-89DEAF28A290}" presName="parTransTwo" presStyleCnt="0"/>
      <dgm:spPr/>
    </dgm:pt>
    <dgm:pt modelId="{2FDDFEDD-BA2A-4611-82C7-C41BE2DFD86B}" type="pres">
      <dgm:prSet presAssocID="{D5EB7A94-41A2-4CCB-BB22-89DEAF28A290}" presName="horzTwo" presStyleCnt="0"/>
      <dgm:spPr/>
    </dgm:pt>
    <dgm:pt modelId="{7610A43F-3BA8-4D11-AE20-DF8022F6B5C9}" type="pres">
      <dgm:prSet presAssocID="{A08C8778-5904-4FA0-BBA6-F87D9B5AA286}" presName="vertThree" presStyleCnt="0"/>
      <dgm:spPr/>
    </dgm:pt>
    <dgm:pt modelId="{F9839290-E46A-4681-8CFC-6EEC334C5062}" type="pres">
      <dgm:prSet presAssocID="{A08C8778-5904-4FA0-BBA6-F87D9B5AA286}" presName="txThree" presStyleLbl="node3" presStyleIdx="0" presStyleCnt="5" custScaleX="117518" custLinFactX="200000" custLinFactY="-9259" custLinFactNeighborX="20639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C9DD3E-C3A6-4296-9F7F-50F99794053A}" type="pres">
      <dgm:prSet presAssocID="{A08C8778-5904-4FA0-BBA6-F87D9B5AA286}" presName="horzThree" presStyleCnt="0"/>
      <dgm:spPr/>
    </dgm:pt>
    <dgm:pt modelId="{3461EB63-E33B-40A6-B9C2-F8B3FCFD4DFC}" type="pres">
      <dgm:prSet presAssocID="{6AD5F303-36D9-4597-B891-0D45F2CE6217}" presName="sibSpaceThree" presStyleCnt="0"/>
      <dgm:spPr/>
    </dgm:pt>
    <dgm:pt modelId="{B90637AE-C62F-4258-824A-1A222A33DC2C}" type="pres">
      <dgm:prSet presAssocID="{5E90A4EB-6DEB-4BA9-9DDE-494322DCDD13}" presName="vertThree" presStyleCnt="0"/>
      <dgm:spPr/>
    </dgm:pt>
    <dgm:pt modelId="{4F41A7C2-E22E-4F68-BD7A-78A550FF4EA0}" type="pres">
      <dgm:prSet presAssocID="{5E90A4EB-6DEB-4BA9-9DDE-494322DCDD13}" presName="txThree" presStyleLbl="node3" presStyleIdx="1" presStyleCnt="5" custLinFactX="-6604" custLinFactNeighborX="-100000" custLinFactNeighborY="-30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1210B3-74C3-44F5-A160-3203EAABFDFC}" type="pres">
      <dgm:prSet presAssocID="{5E90A4EB-6DEB-4BA9-9DDE-494322DCDD13}" presName="horzThree" presStyleCnt="0"/>
      <dgm:spPr/>
    </dgm:pt>
    <dgm:pt modelId="{5A538B21-282B-4CEB-AEB0-EC6FE57ACF65}" type="pres">
      <dgm:prSet presAssocID="{2D1E9676-0200-4F60-AA1E-93B77909A91C}" presName="sibSpaceThree" presStyleCnt="0"/>
      <dgm:spPr/>
    </dgm:pt>
    <dgm:pt modelId="{677A079E-BD2D-4CF4-9C84-278C0CC55289}" type="pres">
      <dgm:prSet presAssocID="{DF23362D-4BAD-43E5-80BB-585C61406A95}" presName="vertThree" presStyleCnt="0"/>
      <dgm:spPr/>
    </dgm:pt>
    <dgm:pt modelId="{A2331EE5-D7D0-4CB4-A3A0-6CA3726FAF8A}" type="pres">
      <dgm:prSet presAssocID="{DF23362D-4BAD-43E5-80BB-585C61406A95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09C876-7DB5-4FB1-97D6-DEAD64F9F26E}" type="pres">
      <dgm:prSet presAssocID="{DF23362D-4BAD-43E5-80BB-585C61406A95}" presName="horzThree" presStyleCnt="0"/>
      <dgm:spPr/>
    </dgm:pt>
    <dgm:pt modelId="{E7A441A7-5CE7-47F7-9DA3-CC7C22108136}" type="pres">
      <dgm:prSet presAssocID="{64352BE7-B0C8-4471-B742-D7BFDE9DCD2B}" presName="sibSpaceThree" presStyleCnt="0"/>
      <dgm:spPr/>
    </dgm:pt>
    <dgm:pt modelId="{0154BE5D-285F-44F4-B79B-DF7E437B8ECE}" type="pres">
      <dgm:prSet presAssocID="{66C95EEB-B86B-4B82-8EF3-BD213BE673B2}" presName="vertThree" presStyleCnt="0"/>
      <dgm:spPr/>
    </dgm:pt>
    <dgm:pt modelId="{834EEC9B-B5DC-420B-A702-5F01AC91CA2C}" type="pres">
      <dgm:prSet presAssocID="{66C95EEB-B86B-4B82-8EF3-BD213BE673B2}" presName="txThree" presStyleLbl="node3" presStyleIdx="3" presStyleCnt="5" custLinFactX="14357" custLinFactNeighborX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E8B24A-28C4-46E2-B537-BD1D17082989}" type="pres">
      <dgm:prSet presAssocID="{66C95EEB-B86B-4B82-8EF3-BD213BE673B2}" presName="horzThree" presStyleCnt="0"/>
      <dgm:spPr/>
    </dgm:pt>
    <dgm:pt modelId="{83768028-B45B-4327-AFD1-9F5B6013EFBE}" type="pres">
      <dgm:prSet presAssocID="{78BF065A-1EFD-4862-9089-6C414E0FC847}" presName="sibSpaceTwo" presStyleCnt="0"/>
      <dgm:spPr/>
    </dgm:pt>
    <dgm:pt modelId="{63951C63-EA7B-438F-9A97-C08D3715AF2B}" type="pres">
      <dgm:prSet presAssocID="{F511AD50-BFFF-47FF-AFF6-EB1B7DB96A2D}" presName="vertTwo" presStyleCnt="0"/>
      <dgm:spPr/>
    </dgm:pt>
    <dgm:pt modelId="{F00315A2-2778-44C2-A5F7-C53473566633}" type="pres">
      <dgm:prSet presAssocID="{F511AD50-BFFF-47FF-AFF6-EB1B7DB96A2D}" presName="txTwo" presStyleLbl="node2" presStyleIdx="1" presStyleCnt="3" custScaleX="127404" custLinFactX="18913" custLinFactNeighborX="100000" custLinFactNeighborY="-60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B98951-4EB1-4CA0-AEEB-C479EB5EB95D}" type="pres">
      <dgm:prSet presAssocID="{F511AD50-BFFF-47FF-AFF6-EB1B7DB96A2D}" presName="horzTwo" presStyleCnt="0"/>
      <dgm:spPr/>
    </dgm:pt>
    <dgm:pt modelId="{CFAC16B5-EB7A-40B2-853C-A03A8DA0D32C}" type="pres">
      <dgm:prSet presAssocID="{1429B12A-00BD-46EB-BBF6-3F0AA4BF8BFF}" presName="sibSpaceTwo" presStyleCnt="0"/>
      <dgm:spPr/>
    </dgm:pt>
    <dgm:pt modelId="{4BFF8D50-0DE2-4478-B6A0-05B5E345FC39}" type="pres">
      <dgm:prSet presAssocID="{C1FB986A-1B3B-4DFD-A199-0B8ADC9EA4E4}" presName="vertTwo" presStyleCnt="0"/>
      <dgm:spPr/>
    </dgm:pt>
    <dgm:pt modelId="{48AC197F-2F3B-47F7-BC2C-E552CE57FE29}" type="pres">
      <dgm:prSet presAssocID="{C1FB986A-1B3B-4DFD-A199-0B8ADC9EA4E4}" presName="txTwo" presStyleLbl="node2" presStyleIdx="2" presStyleCnt="3" custScaleX="139759" custLinFactX="-167203" custLinFactNeighborX="-200000" custLinFactNeighborY="-89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27C441-1CCE-4CC8-8A4D-5E7E0158E57B}" type="pres">
      <dgm:prSet presAssocID="{C1FB986A-1B3B-4DFD-A199-0B8ADC9EA4E4}" presName="parTransTwo" presStyleCnt="0"/>
      <dgm:spPr/>
    </dgm:pt>
    <dgm:pt modelId="{0C5DF054-AA1E-456E-ABC6-025ED4057D94}" type="pres">
      <dgm:prSet presAssocID="{C1FB986A-1B3B-4DFD-A199-0B8ADC9EA4E4}" presName="horzTwo" presStyleCnt="0"/>
      <dgm:spPr/>
    </dgm:pt>
    <dgm:pt modelId="{87D95784-D746-4297-8634-EECB21B30545}" type="pres">
      <dgm:prSet presAssocID="{A1EB92CA-6B3D-4E56-A71E-D11E80D7D6C4}" presName="vertThree" presStyleCnt="0"/>
      <dgm:spPr/>
    </dgm:pt>
    <dgm:pt modelId="{A8BA850B-4D89-433B-8006-132F70DEE0EB}" type="pres">
      <dgm:prSet presAssocID="{A1EB92CA-6B3D-4E56-A71E-D11E80D7D6C4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F4305B-806F-4DA1-A57C-63BFE8131660}" type="pres">
      <dgm:prSet presAssocID="{A1EB92CA-6B3D-4E56-A71E-D11E80D7D6C4}" presName="horzThree" presStyleCnt="0"/>
      <dgm:spPr/>
    </dgm:pt>
  </dgm:ptLst>
  <dgm:cxnLst>
    <dgm:cxn modelId="{32994FD5-3851-44E4-8371-7281549A5E02}" srcId="{47B2E3C1-333C-43CB-8BBA-DFCDE5A89B6B}" destId="{D5EB7A94-41A2-4CCB-BB22-89DEAF28A290}" srcOrd="0" destOrd="0" parTransId="{89D8DD27-A4C4-4870-ADF1-13BC476B5E23}" sibTransId="{78BF065A-1EFD-4862-9089-6C414E0FC847}"/>
    <dgm:cxn modelId="{0DDCFD4A-4830-4749-B793-D12E48CDEA12}" type="presOf" srcId="{C1FB986A-1B3B-4DFD-A199-0B8ADC9EA4E4}" destId="{48AC197F-2F3B-47F7-BC2C-E552CE57FE29}" srcOrd="0" destOrd="0" presId="urn:microsoft.com/office/officeart/2005/8/layout/hierarchy4"/>
    <dgm:cxn modelId="{87F9978A-F3F1-4EAC-BC1F-3BB6F5F7206B}" srcId="{D5EB7A94-41A2-4CCB-BB22-89DEAF28A290}" destId="{66C95EEB-B86B-4B82-8EF3-BD213BE673B2}" srcOrd="3" destOrd="0" parTransId="{6F52D313-FBFB-424D-B49E-6792C042FE62}" sibTransId="{EDB2FE60-7FBC-46EF-9A03-EC2517EC3B61}"/>
    <dgm:cxn modelId="{401A4D59-6F0C-4345-99E7-F971E8F7EDEF}" type="presOf" srcId="{F511AD50-BFFF-47FF-AFF6-EB1B7DB96A2D}" destId="{F00315A2-2778-44C2-A5F7-C53473566633}" srcOrd="0" destOrd="0" presId="urn:microsoft.com/office/officeart/2005/8/layout/hierarchy4"/>
    <dgm:cxn modelId="{4FAC0F1D-F615-46E1-B5D6-98CA75C9951E}" type="presOf" srcId="{A1EB92CA-6B3D-4E56-A71E-D11E80D7D6C4}" destId="{A8BA850B-4D89-433B-8006-132F70DEE0EB}" srcOrd="0" destOrd="0" presId="urn:microsoft.com/office/officeart/2005/8/layout/hierarchy4"/>
    <dgm:cxn modelId="{0BABF157-F940-41A2-BB2F-B8DAD5E67017}" srcId="{C1FB986A-1B3B-4DFD-A199-0B8ADC9EA4E4}" destId="{A1EB92CA-6B3D-4E56-A71E-D11E80D7D6C4}" srcOrd="0" destOrd="0" parTransId="{1F30274F-A0E3-4B4F-BAE5-7896E3080659}" sibTransId="{82CEA9E8-09E2-487D-B1C5-426F1A2B6061}"/>
    <dgm:cxn modelId="{7C0B597C-CE21-408C-A37E-26967E76514B}" type="presOf" srcId="{47B2E3C1-333C-43CB-8BBA-DFCDE5A89B6B}" destId="{8924727B-335D-4473-807D-549D610DB8AF}" srcOrd="0" destOrd="0" presId="urn:microsoft.com/office/officeart/2005/8/layout/hierarchy4"/>
    <dgm:cxn modelId="{A8185F7E-70F8-4F17-B101-D38A772929A6}" type="presOf" srcId="{A08C8778-5904-4FA0-BBA6-F87D9B5AA286}" destId="{F9839290-E46A-4681-8CFC-6EEC334C5062}" srcOrd="0" destOrd="0" presId="urn:microsoft.com/office/officeart/2005/8/layout/hierarchy4"/>
    <dgm:cxn modelId="{03869F54-A0E7-4EAD-8E82-193E2DFBDC73}" type="presOf" srcId="{66C95EEB-B86B-4B82-8EF3-BD213BE673B2}" destId="{834EEC9B-B5DC-420B-A702-5F01AC91CA2C}" srcOrd="0" destOrd="0" presId="urn:microsoft.com/office/officeart/2005/8/layout/hierarchy4"/>
    <dgm:cxn modelId="{FCC06E50-1FBF-4E02-8A77-96B0A688DCD9}" srcId="{47B2E3C1-333C-43CB-8BBA-DFCDE5A89B6B}" destId="{F511AD50-BFFF-47FF-AFF6-EB1B7DB96A2D}" srcOrd="1" destOrd="0" parTransId="{ADE7926E-8450-47F3-9FDB-200BB4EB2235}" sibTransId="{1429B12A-00BD-46EB-BBF6-3F0AA4BF8BFF}"/>
    <dgm:cxn modelId="{09C2CE65-4ECB-4392-8473-810907D5939C}" srcId="{D5EB7A94-41A2-4CCB-BB22-89DEAF28A290}" destId="{A08C8778-5904-4FA0-BBA6-F87D9B5AA286}" srcOrd="0" destOrd="0" parTransId="{FC113530-9A65-49EF-A1E9-2F559F923A93}" sibTransId="{6AD5F303-36D9-4597-B891-0D45F2CE6217}"/>
    <dgm:cxn modelId="{37A43EED-DFD9-42A6-9F34-7F21CE4FE73E}" type="presOf" srcId="{DF23362D-4BAD-43E5-80BB-585C61406A95}" destId="{A2331EE5-D7D0-4CB4-A3A0-6CA3726FAF8A}" srcOrd="0" destOrd="0" presId="urn:microsoft.com/office/officeart/2005/8/layout/hierarchy4"/>
    <dgm:cxn modelId="{085C7450-31CA-4EEE-80BA-14877F7445AE}" type="presOf" srcId="{D5EB7A94-41A2-4CCB-BB22-89DEAF28A290}" destId="{8BA1E9EF-2D79-40D6-A94A-3DE3EB2441C6}" srcOrd="0" destOrd="0" presId="urn:microsoft.com/office/officeart/2005/8/layout/hierarchy4"/>
    <dgm:cxn modelId="{46DF2774-4AA7-47E1-A0AD-13A09A0E4647}" srcId="{375B3E01-F1DF-4776-A2AF-4C8A28257333}" destId="{47B2E3C1-333C-43CB-8BBA-DFCDE5A89B6B}" srcOrd="0" destOrd="0" parTransId="{3F622B7B-D656-48A7-A69E-BF433C52F5F4}" sibTransId="{FAA2FC6F-094B-4CB0-8F31-7A8E25CE7574}"/>
    <dgm:cxn modelId="{06811771-E099-408C-934D-752C9872B005}" srcId="{D5EB7A94-41A2-4CCB-BB22-89DEAF28A290}" destId="{5E90A4EB-6DEB-4BA9-9DDE-494322DCDD13}" srcOrd="1" destOrd="0" parTransId="{E8953BBF-79F5-4ACC-94E2-0F7C47C4B27D}" sibTransId="{2D1E9676-0200-4F60-AA1E-93B77909A91C}"/>
    <dgm:cxn modelId="{03C7FF2D-CA7D-4A43-BC16-8CEB54569248}" srcId="{47B2E3C1-333C-43CB-8BBA-DFCDE5A89B6B}" destId="{C1FB986A-1B3B-4DFD-A199-0B8ADC9EA4E4}" srcOrd="2" destOrd="0" parTransId="{776F466C-851D-4CCC-9F2E-83B5AB94034D}" sibTransId="{16D592C5-18D1-48F5-AD06-D07E31D3F8F5}"/>
    <dgm:cxn modelId="{3CDD585B-6471-4B87-95F3-DEEEEDF50996}" srcId="{D5EB7A94-41A2-4CCB-BB22-89DEAF28A290}" destId="{DF23362D-4BAD-43E5-80BB-585C61406A95}" srcOrd="2" destOrd="0" parTransId="{4BEC3E77-828A-4FFD-B909-420A2DC567F8}" sibTransId="{64352BE7-B0C8-4471-B742-D7BFDE9DCD2B}"/>
    <dgm:cxn modelId="{86832950-93D1-48F3-96A8-CE104444DA9F}" type="presOf" srcId="{5E90A4EB-6DEB-4BA9-9DDE-494322DCDD13}" destId="{4F41A7C2-E22E-4F68-BD7A-78A550FF4EA0}" srcOrd="0" destOrd="0" presId="urn:microsoft.com/office/officeart/2005/8/layout/hierarchy4"/>
    <dgm:cxn modelId="{DB74A1BC-2501-4AD0-A529-819F30BCF370}" type="presOf" srcId="{375B3E01-F1DF-4776-A2AF-4C8A28257333}" destId="{24D9C5C9-D481-4D92-AA47-B7DB8710EEC9}" srcOrd="0" destOrd="0" presId="urn:microsoft.com/office/officeart/2005/8/layout/hierarchy4"/>
    <dgm:cxn modelId="{AFB52F56-5989-4821-867B-B1355068744F}" type="presParOf" srcId="{24D9C5C9-D481-4D92-AA47-B7DB8710EEC9}" destId="{4EC000DE-79F1-4098-A12B-81A0C5B8D1C7}" srcOrd="0" destOrd="0" presId="urn:microsoft.com/office/officeart/2005/8/layout/hierarchy4"/>
    <dgm:cxn modelId="{89EDE3D5-24E1-4012-B31F-379829CA7A75}" type="presParOf" srcId="{4EC000DE-79F1-4098-A12B-81A0C5B8D1C7}" destId="{8924727B-335D-4473-807D-549D610DB8AF}" srcOrd="0" destOrd="0" presId="urn:microsoft.com/office/officeart/2005/8/layout/hierarchy4"/>
    <dgm:cxn modelId="{63C367CC-1E47-40DA-B2D3-2BA81BCC6242}" type="presParOf" srcId="{4EC000DE-79F1-4098-A12B-81A0C5B8D1C7}" destId="{1145E449-C418-4B71-8E4C-8DA0FDDA8591}" srcOrd="1" destOrd="0" presId="urn:microsoft.com/office/officeart/2005/8/layout/hierarchy4"/>
    <dgm:cxn modelId="{04DBD320-B9A8-4A67-ABC9-2CF7348BCB75}" type="presParOf" srcId="{4EC000DE-79F1-4098-A12B-81A0C5B8D1C7}" destId="{8E0C55FA-076C-4C4A-B62C-5CD667E60F15}" srcOrd="2" destOrd="0" presId="urn:microsoft.com/office/officeart/2005/8/layout/hierarchy4"/>
    <dgm:cxn modelId="{12963C4F-E8E1-45E7-80DE-03ECDA71B881}" type="presParOf" srcId="{8E0C55FA-076C-4C4A-B62C-5CD667E60F15}" destId="{4AD64892-4A07-402E-8812-BC5C7DD45117}" srcOrd="0" destOrd="0" presId="urn:microsoft.com/office/officeart/2005/8/layout/hierarchy4"/>
    <dgm:cxn modelId="{38B78A84-03EE-45DF-9D50-16AE608F3392}" type="presParOf" srcId="{4AD64892-4A07-402E-8812-BC5C7DD45117}" destId="{8BA1E9EF-2D79-40D6-A94A-3DE3EB2441C6}" srcOrd="0" destOrd="0" presId="urn:microsoft.com/office/officeart/2005/8/layout/hierarchy4"/>
    <dgm:cxn modelId="{406C5F33-9913-42AC-80C0-5C63F9516BB2}" type="presParOf" srcId="{4AD64892-4A07-402E-8812-BC5C7DD45117}" destId="{21E83F56-813D-46F5-AF88-FF1D88B085F6}" srcOrd="1" destOrd="0" presId="urn:microsoft.com/office/officeart/2005/8/layout/hierarchy4"/>
    <dgm:cxn modelId="{23F731D4-3DCE-4420-BE1F-AC8E68FB0B74}" type="presParOf" srcId="{4AD64892-4A07-402E-8812-BC5C7DD45117}" destId="{2FDDFEDD-BA2A-4611-82C7-C41BE2DFD86B}" srcOrd="2" destOrd="0" presId="urn:microsoft.com/office/officeart/2005/8/layout/hierarchy4"/>
    <dgm:cxn modelId="{3A0F04B2-E947-45E1-BD8E-741FD30E37DE}" type="presParOf" srcId="{2FDDFEDD-BA2A-4611-82C7-C41BE2DFD86B}" destId="{7610A43F-3BA8-4D11-AE20-DF8022F6B5C9}" srcOrd="0" destOrd="0" presId="urn:microsoft.com/office/officeart/2005/8/layout/hierarchy4"/>
    <dgm:cxn modelId="{82A84DF6-366B-4A6A-A003-09A192806BD6}" type="presParOf" srcId="{7610A43F-3BA8-4D11-AE20-DF8022F6B5C9}" destId="{F9839290-E46A-4681-8CFC-6EEC334C5062}" srcOrd="0" destOrd="0" presId="urn:microsoft.com/office/officeart/2005/8/layout/hierarchy4"/>
    <dgm:cxn modelId="{E68BDBE1-60BC-4E68-9D9E-5D0691B516A7}" type="presParOf" srcId="{7610A43F-3BA8-4D11-AE20-DF8022F6B5C9}" destId="{4DC9DD3E-C3A6-4296-9F7F-50F99794053A}" srcOrd="1" destOrd="0" presId="urn:microsoft.com/office/officeart/2005/8/layout/hierarchy4"/>
    <dgm:cxn modelId="{ECA159C2-951E-4B84-86DD-8A9BAB35B2E7}" type="presParOf" srcId="{2FDDFEDD-BA2A-4611-82C7-C41BE2DFD86B}" destId="{3461EB63-E33B-40A6-B9C2-F8B3FCFD4DFC}" srcOrd="1" destOrd="0" presId="urn:microsoft.com/office/officeart/2005/8/layout/hierarchy4"/>
    <dgm:cxn modelId="{18BDF584-579B-4032-8623-7A6BC2838894}" type="presParOf" srcId="{2FDDFEDD-BA2A-4611-82C7-C41BE2DFD86B}" destId="{B90637AE-C62F-4258-824A-1A222A33DC2C}" srcOrd="2" destOrd="0" presId="urn:microsoft.com/office/officeart/2005/8/layout/hierarchy4"/>
    <dgm:cxn modelId="{E7A7B9B5-FBB6-4566-8FC2-58A279886C4D}" type="presParOf" srcId="{B90637AE-C62F-4258-824A-1A222A33DC2C}" destId="{4F41A7C2-E22E-4F68-BD7A-78A550FF4EA0}" srcOrd="0" destOrd="0" presId="urn:microsoft.com/office/officeart/2005/8/layout/hierarchy4"/>
    <dgm:cxn modelId="{4D022085-EA40-4144-A2ED-03DF8D25DD4C}" type="presParOf" srcId="{B90637AE-C62F-4258-824A-1A222A33DC2C}" destId="{EA1210B3-74C3-44F5-A160-3203EAABFDFC}" srcOrd="1" destOrd="0" presId="urn:microsoft.com/office/officeart/2005/8/layout/hierarchy4"/>
    <dgm:cxn modelId="{7753F544-6B80-4858-ADFD-438A5996E376}" type="presParOf" srcId="{2FDDFEDD-BA2A-4611-82C7-C41BE2DFD86B}" destId="{5A538B21-282B-4CEB-AEB0-EC6FE57ACF65}" srcOrd="3" destOrd="0" presId="urn:microsoft.com/office/officeart/2005/8/layout/hierarchy4"/>
    <dgm:cxn modelId="{9466AAC2-D9BA-4E50-A1BB-A0FD49229ACD}" type="presParOf" srcId="{2FDDFEDD-BA2A-4611-82C7-C41BE2DFD86B}" destId="{677A079E-BD2D-4CF4-9C84-278C0CC55289}" srcOrd="4" destOrd="0" presId="urn:microsoft.com/office/officeart/2005/8/layout/hierarchy4"/>
    <dgm:cxn modelId="{1FF42F36-7F78-44DB-A81B-E72C2192BEAC}" type="presParOf" srcId="{677A079E-BD2D-4CF4-9C84-278C0CC55289}" destId="{A2331EE5-D7D0-4CB4-A3A0-6CA3726FAF8A}" srcOrd="0" destOrd="0" presId="urn:microsoft.com/office/officeart/2005/8/layout/hierarchy4"/>
    <dgm:cxn modelId="{9168689F-2A20-4AF7-96BF-CFB70F3F2A18}" type="presParOf" srcId="{677A079E-BD2D-4CF4-9C84-278C0CC55289}" destId="{5709C876-7DB5-4FB1-97D6-DEAD64F9F26E}" srcOrd="1" destOrd="0" presId="urn:microsoft.com/office/officeart/2005/8/layout/hierarchy4"/>
    <dgm:cxn modelId="{09438005-9BD7-42E8-AB25-FAC18AE768F8}" type="presParOf" srcId="{2FDDFEDD-BA2A-4611-82C7-C41BE2DFD86B}" destId="{E7A441A7-5CE7-47F7-9DA3-CC7C22108136}" srcOrd="5" destOrd="0" presId="urn:microsoft.com/office/officeart/2005/8/layout/hierarchy4"/>
    <dgm:cxn modelId="{FB12E0FC-B2AE-4A80-9BBC-9ADBBE0387BC}" type="presParOf" srcId="{2FDDFEDD-BA2A-4611-82C7-C41BE2DFD86B}" destId="{0154BE5D-285F-44F4-B79B-DF7E437B8ECE}" srcOrd="6" destOrd="0" presId="urn:microsoft.com/office/officeart/2005/8/layout/hierarchy4"/>
    <dgm:cxn modelId="{7EA8BE27-F486-4E5B-9A6A-80D2DB8F926D}" type="presParOf" srcId="{0154BE5D-285F-44F4-B79B-DF7E437B8ECE}" destId="{834EEC9B-B5DC-420B-A702-5F01AC91CA2C}" srcOrd="0" destOrd="0" presId="urn:microsoft.com/office/officeart/2005/8/layout/hierarchy4"/>
    <dgm:cxn modelId="{2F6850E9-4802-48FF-B5CC-3F7007758FBE}" type="presParOf" srcId="{0154BE5D-285F-44F4-B79B-DF7E437B8ECE}" destId="{03E8B24A-28C4-46E2-B537-BD1D17082989}" srcOrd="1" destOrd="0" presId="urn:microsoft.com/office/officeart/2005/8/layout/hierarchy4"/>
    <dgm:cxn modelId="{35CF6F5C-EF1F-47BA-A3C8-BBA2DD864358}" type="presParOf" srcId="{8E0C55FA-076C-4C4A-B62C-5CD667E60F15}" destId="{83768028-B45B-4327-AFD1-9F5B6013EFBE}" srcOrd="1" destOrd="0" presId="urn:microsoft.com/office/officeart/2005/8/layout/hierarchy4"/>
    <dgm:cxn modelId="{C2F43554-BBE9-403A-B559-B8F88EEDE08A}" type="presParOf" srcId="{8E0C55FA-076C-4C4A-B62C-5CD667E60F15}" destId="{63951C63-EA7B-438F-9A97-C08D3715AF2B}" srcOrd="2" destOrd="0" presId="urn:microsoft.com/office/officeart/2005/8/layout/hierarchy4"/>
    <dgm:cxn modelId="{E110615B-7907-4004-93C2-7864A4A634A0}" type="presParOf" srcId="{63951C63-EA7B-438F-9A97-C08D3715AF2B}" destId="{F00315A2-2778-44C2-A5F7-C53473566633}" srcOrd="0" destOrd="0" presId="urn:microsoft.com/office/officeart/2005/8/layout/hierarchy4"/>
    <dgm:cxn modelId="{5DCD2067-0245-458C-ADC7-8487F348E968}" type="presParOf" srcId="{63951C63-EA7B-438F-9A97-C08D3715AF2B}" destId="{2AB98951-4EB1-4CA0-AEEB-C479EB5EB95D}" srcOrd="1" destOrd="0" presId="urn:microsoft.com/office/officeart/2005/8/layout/hierarchy4"/>
    <dgm:cxn modelId="{CF492C22-66B3-4CF2-B839-E68A30026209}" type="presParOf" srcId="{8E0C55FA-076C-4C4A-B62C-5CD667E60F15}" destId="{CFAC16B5-EB7A-40B2-853C-A03A8DA0D32C}" srcOrd="3" destOrd="0" presId="urn:microsoft.com/office/officeart/2005/8/layout/hierarchy4"/>
    <dgm:cxn modelId="{F79074CE-DAEF-4CE8-9598-5D1EE5F27A9C}" type="presParOf" srcId="{8E0C55FA-076C-4C4A-B62C-5CD667E60F15}" destId="{4BFF8D50-0DE2-4478-B6A0-05B5E345FC39}" srcOrd="4" destOrd="0" presId="urn:microsoft.com/office/officeart/2005/8/layout/hierarchy4"/>
    <dgm:cxn modelId="{C355B5FE-B2B8-4F9B-AD33-B7A9547CD4F5}" type="presParOf" srcId="{4BFF8D50-0DE2-4478-B6A0-05B5E345FC39}" destId="{48AC197F-2F3B-47F7-BC2C-E552CE57FE29}" srcOrd="0" destOrd="0" presId="urn:microsoft.com/office/officeart/2005/8/layout/hierarchy4"/>
    <dgm:cxn modelId="{A892B69B-8606-48C5-84F2-0EA4C12C94B0}" type="presParOf" srcId="{4BFF8D50-0DE2-4478-B6A0-05B5E345FC39}" destId="{BC27C441-1CCE-4CC8-8A4D-5E7E0158E57B}" srcOrd="1" destOrd="0" presId="urn:microsoft.com/office/officeart/2005/8/layout/hierarchy4"/>
    <dgm:cxn modelId="{C0D5BE75-4C55-4B2B-845E-A79EDC8B56A8}" type="presParOf" srcId="{4BFF8D50-0DE2-4478-B6A0-05B5E345FC39}" destId="{0C5DF054-AA1E-456E-ABC6-025ED4057D94}" srcOrd="2" destOrd="0" presId="urn:microsoft.com/office/officeart/2005/8/layout/hierarchy4"/>
    <dgm:cxn modelId="{EE10D5E8-0029-4E9E-8821-3611455BA77F}" type="presParOf" srcId="{0C5DF054-AA1E-456E-ABC6-025ED4057D94}" destId="{87D95784-D746-4297-8634-EECB21B30545}" srcOrd="0" destOrd="0" presId="urn:microsoft.com/office/officeart/2005/8/layout/hierarchy4"/>
    <dgm:cxn modelId="{AE14B621-E3C0-4D42-9CD1-4FE4ABF5CEDA}" type="presParOf" srcId="{87D95784-D746-4297-8634-EECB21B30545}" destId="{A8BA850B-4D89-433B-8006-132F70DEE0EB}" srcOrd="0" destOrd="0" presId="urn:microsoft.com/office/officeart/2005/8/layout/hierarchy4"/>
    <dgm:cxn modelId="{A004868A-4AB3-4B05-B52D-E8F05523CFD3}" type="presParOf" srcId="{87D95784-D746-4297-8634-EECB21B30545}" destId="{28F4305B-806F-4DA1-A57C-63BFE813166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5CCA14-0350-49BA-979B-FA525C438C38}" type="doc">
      <dgm:prSet loTypeId="urn:microsoft.com/office/officeart/2005/8/layout/vList3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8CA161-ABAD-43BA-BBBB-3037D9B8ECB5}">
      <dgm:prSet phldrT="[Text]"/>
      <dgm:spPr/>
      <dgm:t>
        <a:bodyPr/>
        <a:lstStyle/>
        <a:p>
          <a:r>
            <a:rPr lang="en-US" b="1" dirty="0" smtClean="0"/>
            <a:t>Community Technology Centers (CTCs)</a:t>
          </a:r>
          <a:endParaRPr lang="en-US" dirty="0"/>
        </a:p>
      </dgm:t>
    </dgm:pt>
    <dgm:pt modelId="{DE5A25C9-DBB5-48A1-977F-F03E5855F61D}" type="parTrans" cxnId="{E9328E9C-05EF-4847-A589-25276FC1C120}">
      <dgm:prSet/>
      <dgm:spPr/>
      <dgm:t>
        <a:bodyPr/>
        <a:lstStyle/>
        <a:p>
          <a:endParaRPr lang="en-US"/>
        </a:p>
      </dgm:t>
    </dgm:pt>
    <dgm:pt modelId="{0AF543C8-CEB9-468F-8B81-41C85AF9ADD9}" type="sibTrans" cxnId="{E9328E9C-05EF-4847-A589-25276FC1C120}">
      <dgm:prSet/>
      <dgm:spPr/>
      <dgm:t>
        <a:bodyPr/>
        <a:lstStyle/>
        <a:p>
          <a:endParaRPr lang="en-US"/>
        </a:p>
      </dgm:t>
    </dgm:pt>
    <dgm:pt modelId="{4C683C77-E6FF-4B56-81FC-1554052F3C52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 smtClean="0"/>
            <a:t>Mobile Technology Solutions</a:t>
          </a:r>
          <a:endParaRPr lang="en-US" dirty="0"/>
        </a:p>
      </dgm:t>
    </dgm:pt>
    <dgm:pt modelId="{91CDABEA-310E-43A2-BCCE-7FD8EA0F5CDD}" type="parTrans" cxnId="{7C457625-16D3-47A4-80F4-653C7928C1A5}">
      <dgm:prSet/>
      <dgm:spPr/>
      <dgm:t>
        <a:bodyPr/>
        <a:lstStyle/>
        <a:p>
          <a:endParaRPr lang="en-US"/>
        </a:p>
      </dgm:t>
    </dgm:pt>
    <dgm:pt modelId="{CBD85A92-E514-4765-A030-1AE56080CACC}" type="sibTrans" cxnId="{7C457625-16D3-47A4-80F4-653C7928C1A5}">
      <dgm:prSet/>
      <dgm:spPr/>
      <dgm:t>
        <a:bodyPr/>
        <a:lstStyle/>
        <a:p>
          <a:endParaRPr lang="en-US"/>
        </a:p>
      </dgm:t>
    </dgm:pt>
    <dgm:pt modelId="{4DB509BB-D126-45EC-A448-C6D7774924B0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Low-Cost Computing Devices</a:t>
          </a:r>
          <a:endParaRPr lang="en-US" dirty="0"/>
        </a:p>
      </dgm:t>
    </dgm:pt>
    <dgm:pt modelId="{C37417E8-7C3B-4047-A791-686EF7C09B96}" type="parTrans" cxnId="{8C8CCE2D-D66C-402C-8A72-148EA61A7CCB}">
      <dgm:prSet/>
      <dgm:spPr/>
      <dgm:t>
        <a:bodyPr/>
        <a:lstStyle/>
        <a:p>
          <a:endParaRPr lang="en-US"/>
        </a:p>
      </dgm:t>
    </dgm:pt>
    <dgm:pt modelId="{B5407587-79E1-482C-9C3A-F7C5EE759127}" type="sibTrans" cxnId="{8C8CCE2D-D66C-402C-8A72-148EA61A7CCB}">
      <dgm:prSet/>
      <dgm:spPr/>
      <dgm:t>
        <a:bodyPr/>
        <a:lstStyle/>
        <a:p>
          <a:endParaRPr lang="en-US"/>
        </a:p>
      </dgm:t>
    </dgm:pt>
    <dgm:pt modelId="{370EB97F-80CA-4AA1-985A-4DE509C86607}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/>
            <a:t>Public-Private Partnerships (PPPs)</a:t>
          </a:r>
          <a:r>
            <a:rPr lang="en-US" dirty="0" smtClean="0"/>
            <a:t>: </a:t>
          </a:r>
          <a:endParaRPr lang="en-US" dirty="0"/>
        </a:p>
      </dgm:t>
    </dgm:pt>
    <dgm:pt modelId="{047A0DEF-CA2C-4B90-957B-D47BDA0A55F9}" type="parTrans" cxnId="{A41E88AD-6473-4015-B7E8-9E83A36E7C4F}">
      <dgm:prSet/>
      <dgm:spPr/>
      <dgm:t>
        <a:bodyPr/>
        <a:lstStyle/>
        <a:p>
          <a:endParaRPr lang="en-US"/>
        </a:p>
      </dgm:t>
    </dgm:pt>
    <dgm:pt modelId="{CFE70617-3563-4CC8-84C2-801E310D5A9E}" type="sibTrans" cxnId="{A41E88AD-6473-4015-B7E8-9E83A36E7C4F}">
      <dgm:prSet/>
      <dgm:spPr/>
      <dgm:t>
        <a:bodyPr/>
        <a:lstStyle/>
        <a:p>
          <a:endParaRPr lang="en-US"/>
        </a:p>
      </dgm:t>
    </dgm:pt>
    <dgm:pt modelId="{F43893D6-BCBA-4824-A0D2-AF9D36470757}">
      <dgm:prSet/>
      <dgm:spPr>
        <a:solidFill>
          <a:srgbClr val="7030A0"/>
        </a:solidFill>
      </dgm:spPr>
      <dgm:t>
        <a:bodyPr/>
        <a:lstStyle/>
        <a:p>
          <a:r>
            <a:rPr lang="en-US" b="1" dirty="0" smtClean="0"/>
            <a:t>Internet Connectivity Initiatives</a:t>
          </a:r>
          <a:endParaRPr lang="en-US" dirty="0"/>
        </a:p>
      </dgm:t>
    </dgm:pt>
    <dgm:pt modelId="{46ABCAF5-BD3F-4991-8820-200A24300004}" type="parTrans" cxnId="{EF36DD0A-0868-458C-A59A-90ED0A626259}">
      <dgm:prSet/>
      <dgm:spPr/>
      <dgm:t>
        <a:bodyPr/>
        <a:lstStyle/>
        <a:p>
          <a:endParaRPr lang="en-US"/>
        </a:p>
      </dgm:t>
    </dgm:pt>
    <dgm:pt modelId="{D71830E5-F7A2-4F67-9A9E-DDBDCF84A628}" type="sibTrans" cxnId="{EF36DD0A-0868-458C-A59A-90ED0A626259}">
      <dgm:prSet/>
      <dgm:spPr/>
      <dgm:t>
        <a:bodyPr/>
        <a:lstStyle/>
        <a:p>
          <a:endParaRPr lang="en-US"/>
        </a:p>
      </dgm:t>
    </dgm:pt>
    <dgm:pt modelId="{0A0E8662-B017-42BC-A8E4-182DF658D444}">
      <dgm:prSet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Digital Literacy Training Programs</a:t>
          </a:r>
          <a:endParaRPr lang="en-US" dirty="0"/>
        </a:p>
      </dgm:t>
    </dgm:pt>
    <dgm:pt modelId="{82DDB773-D4C1-49E9-ADE4-258FC92F95D6}" type="parTrans" cxnId="{124F85A7-43C7-4244-ACAF-86728EFB3432}">
      <dgm:prSet/>
      <dgm:spPr/>
      <dgm:t>
        <a:bodyPr/>
        <a:lstStyle/>
        <a:p>
          <a:endParaRPr lang="en-US"/>
        </a:p>
      </dgm:t>
    </dgm:pt>
    <dgm:pt modelId="{591C4256-DE6C-4D96-832D-EEB678797F2E}" type="sibTrans" cxnId="{124F85A7-43C7-4244-ACAF-86728EFB3432}">
      <dgm:prSet/>
      <dgm:spPr/>
      <dgm:t>
        <a:bodyPr/>
        <a:lstStyle/>
        <a:p>
          <a:endParaRPr lang="en-US"/>
        </a:p>
      </dgm:t>
    </dgm:pt>
    <dgm:pt modelId="{E4512BD2-64C9-4142-BBC9-0BC54315DC4A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/>
            <a:t>ICT Infrastructure Development</a:t>
          </a:r>
          <a:endParaRPr lang="en-US" dirty="0"/>
        </a:p>
      </dgm:t>
    </dgm:pt>
    <dgm:pt modelId="{08904BB4-C397-40F9-93D6-2ABABF5AB3C0}" type="parTrans" cxnId="{A23AE2D0-4A84-476A-942E-4B04CE8CBA82}">
      <dgm:prSet/>
      <dgm:spPr/>
      <dgm:t>
        <a:bodyPr/>
        <a:lstStyle/>
        <a:p>
          <a:endParaRPr lang="en-US"/>
        </a:p>
      </dgm:t>
    </dgm:pt>
    <dgm:pt modelId="{0212D6A5-EF7F-4D4C-A1CA-5532E71D12C8}" type="sibTrans" cxnId="{A23AE2D0-4A84-476A-942E-4B04CE8CBA82}">
      <dgm:prSet/>
      <dgm:spPr/>
      <dgm:t>
        <a:bodyPr/>
        <a:lstStyle/>
        <a:p>
          <a:endParaRPr lang="en-US"/>
        </a:p>
      </dgm:t>
    </dgm:pt>
    <dgm:pt modelId="{708D3C66-9C8F-4879-8DAA-8CE4636D09C1}" type="pres">
      <dgm:prSet presAssocID="{5C5CCA14-0350-49BA-979B-FA525C438C3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BB6109-B0C6-47F0-9342-F370CCE9C810}" type="pres">
      <dgm:prSet presAssocID="{1A8CA161-ABAD-43BA-BBBB-3037D9B8ECB5}" presName="composite" presStyleCnt="0"/>
      <dgm:spPr/>
    </dgm:pt>
    <dgm:pt modelId="{1B9614CE-7A0D-40F6-92A5-A44014F82C5F}" type="pres">
      <dgm:prSet presAssocID="{1A8CA161-ABAD-43BA-BBBB-3037D9B8ECB5}" presName="imgShp" presStyleLbl="fgImgPlace1" presStyleIdx="0" presStyleCnt="7"/>
      <dgm:spPr/>
    </dgm:pt>
    <dgm:pt modelId="{F24C3B48-DC16-41B2-BADA-8E53CDA997B3}" type="pres">
      <dgm:prSet presAssocID="{1A8CA161-ABAD-43BA-BBBB-3037D9B8ECB5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A4E12-10B8-4365-8BB6-AB8828A678BC}" type="pres">
      <dgm:prSet presAssocID="{0AF543C8-CEB9-468F-8B81-41C85AF9ADD9}" presName="spacing" presStyleCnt="0"/>
      <dgm:spPr/>
    </dgm:pt>
    <dgm:pt modelId="{F138F5E5-6322-4381-B435-867D3073AB11}" type="pres">
      <dgm:prSet presAssocID="{4C683C77-E6FF-4B56-81FC-1554052F3C52}" presName="composite" presStyleCnt="0"/>
      <dgm:spPr/>
    </dgm:pt>
    <dgm:pt modelId="{4F37A212-FCCA-446E-B42A-76A989AFE6FA}" type="pres">
      <dgm:prSet presAssocID="{4C683C77-E6FF-4B56-81FC-1554052F3C52}" presName="imgShp" presStyleLbl="fgImgPlace1" presStyleIdx="1" presStyleCnt="7"/>
      <dgm:spPr/>
    </dgm:pt>
    <dgm:pt modelId="{B396F9C5-D65F-4EEA-8DBD-86DA3A9D1EDE}" type="pres">
      <dgm:prSet presAssocID="{4C683C77-E6FF-4B56-81FC-1554052F3C52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1EF3F4-A302-4552-BA2A-847E70268FAF}" type="pres">
      <dgm:prSet presAssocID="{CBD85A92-E514-4765-A030-1AE56080CACC}" presName="spacing" presStyleCnt="0"/>
      <dgm:spPr/>
    </dgm:pt>
    <dgm:pt modelId="{62F0AB2F-0728-49F5-AAC0-9878F17176F1}" type="pres">
      <dgm:prSet presAssocID="{4DB509BB-D126-45EC-A448-C6D7774924B0}" presName="composite" presStyleCnt="0"/>
      <dgm:spPr/>
    </dgm:pt>
    <dgm:pt modelId="{326FC037-B9BA-47FC-9155-4F155A0CF2FE}" type="pres">
      <dgm:prSet presAssocID="{4DB509BB-D126-45EC-A448-C6D7774924B0}" presName="imgShp" presStyleLbl="fgImgPlace1" presStyleIdx="2" presStyleCnt="7"/>
      <dgm:spPr/>
    </dgm:pt>
    <dgm:pt modelId="{7011703D-CC9D-4E46-B6AE-1B096EEB3AC6}" type="pres">
      <dgm:prSet presAssocID="{4DB509BB-D126-45EC-A448-C6D7774924B0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AB926-669C-49BD-A01C-EDF38798957D}" type="pres">
      <dgm:prSet presAssocID="{B5407587-79E1-482C-9C3A-F7C5EE759127}" presName="spacing" presStyleCnt="0"/>
      <dgm:spPr/>
    </dgm:pt>
    <dgm:pt modelId="{2C35B93F-7A38-47D3-9AC5-C0B90F46718E}" type="pres">
      <dgm:prSet presAssocID="{370EB97F-80CA-4AA1-985A-4DE509C86607}" presName="composite" presStyleCnt="0"/>
      <dgm:spPr/>
    </dgm:pt>
    <dgm:pt modelId="{D87A3B59-BB82-4411-AE45-AD4A4252B57D}" type="pres">
      <dgm:prSet presAssocID="{370EB97F-80CA-4AA1-985A-4DE509C86607}" presName="imgShp" presStyleLbl="fgImgPlace1" presStyleIdx="3" presStyleCnt="7"/>
      <dgm:spPr/>
    </dgm:pt>
    <dgm:pt modelId="{2506EF64-F651-4941-B30C-6B70B829A6DB}" type="pres">
      <dgm:prSet presAssocID="{370EB97F-80CA-4AA1-985A-4DE509C86607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9C7123-1D80-4F0F-BA87-23D19E2A364B}" type="pres">
      <dgm:prSet presAssocID="{CFE70617-3563-4CC8-84C2-801E310D5A9E}" presName="spacing" presStyleCnt="0"/>
      <dgm:spPr/>
    </dgm:pt>
    <dgm:pt modelId="{DC906223-B7D7-4E41-8597-9A3B2A3AFC55}" type="pres">
      <dgm:prSet presAssocID="{F43893D6-BCBA-4824-A0D2-AF9D36470757}" presName="composite" presStyleCnt="0"/>
      <dgm:spPr/>
    </dgm:pt>
    <dgm:pt modelId="{B29B22BC-EE2D-444D-8A37-D07488BDF2C2}" type="pres">
      <dgm:prSet presAssocID="{F43893D6-BCBA-4824-A0D2-AF9D36470757}" presName="imgShp" presStyleLbl="fgImgPlace1" presStyleIdx="4" presStyleCnt="7"/>
      <dgm:spPr/>
    </dgm:pt>
    <dgm:pt modelId="{CEC54715-13D9-45B7-9C74-08030C98C7E2}" type="pres">
      <dgm:prSet presAssocID="{F43893D6-BCBA-4824-A0D2-AF9D36470757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97CB5-08E8-4056-BA7D-DC8AF7518CA9}" type="pres">
      <dgm:prSet presAssocID="{D71830E5-F7A2-4F67-9A9E-DDBDCF84A628}" presName="spacing" presStyleCnt="0"/>
      <dgm:spPr/>
    </dgm:pt>
    <dgm:pt modelId="{4A39A429-29EB-4283-B23C-F9FA37ED2D1B}" type="pres">
      <dgm:prSet presAssocID="{0A0E8662-B017-42BC-A8E4-182DF658D444}" presName="composite" presStyleCnt="0"/>
      <dgm:spPr/>
    </dgm:pt>
    <dgm:pt modelId="{A8B07527-38E2-4F43-AE0B-6682DE56E768}" type="pres">
      <dgm:prSet presAssocID="{0A0E8662-B017-42BC-A8E4-182DF658D444}" presName="imgShp" presStyleLbl="fgImgPlace1" presStyleIdx="5" presStyleCnt="7"/>
      <dgm:spPr/>
    </dgm:pt>
    <dgm:pt modelId="{28E294C1-D107-4A01-A325-B572F39AB37C}" type="pres">
      <dgm:prSet presAssocID="{0A0E8662-B017-42BC-A8E4-182DF658D444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10266-0D64-454B-B072-52BBD1C9D9AB}" type="pres">
      <dgm:prSet presAssocID="{591C4256-DE6C-4D96-832D-EEB678797F2E}" presName="spacing" presStyleCnt="0"/>
      <dgm:spPr/>
    </dgm:pt>
    <dgm:pt modelId="{AB993786-E346-4304-83A4-10978D71F212}" type="pres">
      <dgm:prSet presAssocID="{E4512BD2-64C9-4142-BBC9-0BC54315DC4A}" presName="composite" presStyleCnt="0"/>
      <dgm:spPr/>
    </dgm:pt>
    <dgm:pt modelId="{E7F182CB-875C-4E37-9BC2-3BBF3E1AF908}" type="pres">
      <dgm:prSet presAssocID="{E4512BD2-64C9-4142-BBC9-0BC54315DC4A}" presName="imgShp" presStyleLbl="fgImgPlace1" presStyleIdx="6" presStyleCnt="7"/>
      <dgm:spPr/>
    </dgm:pt>
    <dgm:pt modelId="{0F3DA8D8-BB1F-4457-8D81-C6325E3ED5E9}" type="pres">
      <dgm:prSet presAssocID="{E4512BD2-64C9-4142-BBC9-0BC54315DC4A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10E0D7-095E-4511-8BFB-F38577A10F02}" type="presOf" srcId="{1A8CA161-ABAD-43BA-BBBB-3037D9B8ECB5}" destId="{F24C3B48-DC16-41B2-BADA-8E53CDA997B3}" srcOrd="0" destOrd="0" presId="urn:microsoft.com/office/officeart/2005/8/layout/vList3"/>
    <dgm:cxn modelId="{E9328E9C-05EF-4847-A589-25276FC1C120}" srcId="{5C5CCA14-0350-49BA-979B-FA525C438C38}" destId="{1A8CA161-ABAD-43BA-BBBB-3037D9B8ECB5}" srcOrd="0" destOrd="0" parTransId="{DE5A25C9-DBB5-48A1-977F-F03E5855F61D}" sibTransId="{0AF543C8-CEB9-468F-8B81-41C85AF9ADD9}"/>
    <dgm:cxn modelId="{71FC5C8D-6EC5-4FC7-9A3C-E4F36878AEBB}" type="presOf" srcId="{0A0E8662-B017-42BC-A8E4-182DF658D444}" destId="{28E294C1-D107-4A01-A325-B572F39AB37C}" srcOrd="0" destOrd="0" presId="urn:microsoft.com/office/officeart/2005/8/layout/vList3"/>
    <dgm:cxn modelId="{C4536D8B-6DA7-4FBB-82CB-7D8828853BFA}" type="presOf" srcId="{4C683C77-E6FF-4B56-81FC-1554052F3C52}" destId="{B396F9C5-D65F-4EEA-8DBD-86DA3A9D1EDE}" srcOrd="0" destOrd="0" presId="urn:microsoft.com/office/officeart/2005/8/layout/vList3"/>
    <dgm:cxn modelId="{8C8CCE2D-D66C-402C-8A72-148EA61A7CCB}" srcId="{5C5CCA14-0350-49BA-979B-FA525C438C38}" destId="{4DB509BB-D126-45EC-A448-C6D7774924B0}" srcOrd="2" destOrd="0" parTransId="{C37417E8-7C3B-4047-A791-686EF7C09B96}" sibTransId="{B5407587-79E1-482C-9C3A-F7C5EE759127}"/>
    <dgm:cxn modelId="{EF36DD0A-0868-458C-A59A-90ED0A626259}" srcId="{5C5CCA14-0350-49BA-979B-FA525C438C38}" destId="{F43893D6-BCBA-4824-A0D2-AF9D36470757}" srcOrd="4" destOrd="0" parTransId="{46ABCAF5-BD3F-4991-8820-200A24300004}" sibTransId="{D71830E5-F7A2-4F67-9A9E-DDBDCF84A628}"/>
    <dgm:cxn modelId="{A65FF758-5184-4999-A69F-7EB62D081199}" type="presOf" srcId="{E4512BD2-64C9-4142-BBC9-0BC54315DC4A}" destId="{0F3DA8D8-BB1F-4457-8D81-C6325E3ED5E9}" srcOrd="0" destOrd="0" presId="urn:microsoft.com/office/officeart/2005/8/layout/vList3"/>
    <dgm:cxn modelId="{74886385-4B5E-4028-9D24-B103941A8F84}" type="presOf" srcId="{5C5CCA14-0350-49BA-979B-FA525C438C38}" destId="{708D3C66-9C8F-4879-8DAA-8CE4636D09C1}" srcOrd="0" destOrd="0" presId="urn:microsoft.com/office/officeart/2005/8/layout/vList3"/>
    <dgm:cxn modelId="{A23AE2D0-4A84-476A-942E-4B04CE8CBA82}" srcId="{5C5CCA14-0350-49BA-979B-FA525C438C38}" destId="{E4512BD2-64C9-4142-BBC9-0BC54315DC4A}" srcOrd="6" destOrd="0" parTransId="{08904BB4-C397-40F9-93D6-2ABABF5AB3C0}" sibTransId="{0212D6A5-EF7F-4D4C-A1CA-5532E71D12C8}"/>
    <dgm:cxn modelId="{124F85A7-43C7-4244-ACAF-86728EFB3432}" srcId="{5C5CCA14-0350-49BA-979B-FA525C438C38}" destId="{0A0E8662-B017-42BC-A8E4-182DF658D444}" srcOrd="5" destOrd="0" parTransId="{82DDB773-D4C1-49E9-ADE4-258FC92F95D6}" sibTransId="{591C4256-DE6C-4D96-832D-EEB678797F2E}"/>
    <dgm:cxn modelId="{7C457625-16D3-47A4-80F4-653C7928C1A5}" srcId="{5C5CCA14-0350-49BA-979B-FA525C438C38}" destId="{4C683C77-E6FF-4B56-81FC-1554052F3C52}" srcOrd="1" destOrd="0" parTransId="{91CDABEA-310E-43A2-BCCE-7FD8EA0F5CDD}" sibTransId="{CBD85A92-E514-4765-A030-1AE56080CACC}"/>
    <dgm:cxn modelId="{C5CFE4F8-4CC7-46DD-A07F-91BFC6D8A1B7}" type="presOf" srcId="{4DB509BB-D126-45EC-A448-C6D7774924B0}" destId="{7011703D-CC9D-4E46-B6AE-1B096EEB3AC6}" srcOrd="0" destOrd="0" presId="urn:microsoft.com/office/officeart/2005/8/layout/vList3"/>
    <dgm:cxn modelId="{52793840-3CC4-4452-A588-6F56E45F73AC}" type="presOf" srcId="{370EB97F-80CA-4AA1-985A-4DE509C86607}" destId="{2506EF64-F651-4941-B30C-6B70B829A6DB}" srcOrd="0" destOrd="0" presId="urn:microsoft.com/office/officeart/2005/8/layout/vList3"/>
    <dgm:cxn modelId="{1E31D8D9-C1D0-46FD-BB2F-D76C652C26F3}" type="presOf" srcId="{F43893D6-BCBA-4824-A0D2-AF9D36470757}" destId="{CEC54715-13D9-45B7-9C74-08030C98C7E2}" srcOrd="0" destOrd="0" presId="urn:microsoft.com/office/officeart/2005/8/layout/vList3"/>
    <dgm:cxn modelId="{A41E88AD-6473-4015-B7E8-9E83A36E7C4F}" srcId="{5C5CCA14-0350-49BA-979B-FA525C438C38}" destId="{370EB97F-80CA-4AA1-985A-4DE509C86607}" srcOrd="3" destOrd="0" parTransId="{047A0DEF-CA2C-4B90-957B-D47BDA0A55F9}" sibTransId="{CFE70617-3563-4CC8-84C2-801E310D5A9E}"/>
    <dgm:cxn modelId="{B2A4804A-33BA-4DD3-B7A5-A0308152279B}" type="presParOf" srcId="{708D3C66-9C8F-4879-8DAA-8CE4636D09C1}" destId="{68BB6109-B0C6-47F0-9342-F370CCE9C810}" srcOrd="0" destOrd="0" presId="urn:microsoft.com/office/officeart/2005/8/layout/vList3"/>
    <dgm:cxn modelId="{75CB5489-9548-44B9-8445-AF84AF642EA2}" type="presParOf" srcId="{68BB6109-B0C6-47F0-9342-F370CCE9C810}" destId="{1B9614CE-7A0D-40F6-92A5-A44014F82C5F}" srcOrd="0" destOrd="0" presId="urn:microsoft.com/office/officeart/2005/8/layout/vList3"/>
    <dgm:cxn modelId="{581D5346-45C5-45A3-88D5-581BF675A2B6}" type="presParOf" srcId="{68BB6109-B0C6-47F0-9342-F370CCE9C810}" destId="{F24C3B48-DC16-41B2-BADA-8E53CDA997B3}" srcOrd="1" destOrd="0" presId="urn:microsoft.com/office/officeart/2005/8/layout/vList3"/>
    <dgm:cxn modelId="{AA27FF19-E1CE-46FD-8A35-C8699123354A}" type="presParOf" srcId="{708D3C66-9C8F-4879-8DAA-8CE4636D09C1}" destId="{BEFA4E12-10B8-4365-8BB6-AB8828A678BC}" srcOrd="1" destOrd="0" presId="urn:microsoft.com/office/officeart/2005/8/layout/vList3"/>
    <dgm:cxn modelId="{03728F26-AE79-4129-BADD-0161E071C4B0}" type="presParOf" srcId="{708D3C66-9C8F-4879-8DAA-8CE4636D09C1}" destId="{F138F5E5-6322-4381-B435-867D3073AB11}" srcOrd="2" destOrd="0" presId="urn:microsoft.com/office/officeart/2005/8/layout/vList3"/>
    <dgm:cxn modelId="{DB5FA789-BADA-4F04-A644-D51929661E4E}" type="presParOf" srcId="{F138F5E5-6322-4381-B435-867D3073AB11}" destId="{4F37A212-FCCA-446E-B42A-76A989AFE6FA}" srcOrd="0" destOrd="0" presId="urn:microsoft.com/office/officeart/2005/8/layout/vList3"/>
    <dgm:cxn modelId="{018C14FA-FF2D-48FE-8911-D827B2C6F61C}" type="presParOf" srcId="{F138F5E5-6322-4381-B435-867D3073AB11}" destId="{B396F9C5-D65F-4EEA-8DBD-86DA3A9D1EDE}" srcOrd="1" destOrd="0" presId="urn:microsoft.com/office/officeart/2005/8/layout/vList3"/>
    <dgm:cxn modelId="{7F5566ED-2546-48A5-8AFA-D7DC0BC9A887}" type="presParOf" srcId="{708D3C66-9C8F-4879-8DAA-8CE4636D09C1}" destId="{531EF3F4-A302-4552-BA2A-847E70268FAF}" srcOrd="3" destOrd="0" presId="urn:microsoft.com/office/officeart/2005/8/layout/vList3"/>
    <dgm:cxn modelId="{5E2DADCE-62DA-4988-9697-F492EEBC56D9}" type="presParOf" srcId="{708D3C66-9C8F-4879-8DAA-8CE4636D09C1}" destId="{62F0AB2F-0728-49F5-AAC0-9878F17176F1}" srcOrd="4" destOrd="0" presId="urn:microsoft.com/office/officeart/2005/8/layout/vList3"/>
    <dgm:cxn modelId="{A45AB301-0D74-43BF-8FF3-4034060C322A}" type="presParOf" srcId="{62F0AB2F-0728-49F5-AAC0-9878F17176F1}" destId="{326FC037-B9BA-47FC-9155-4F155A0CF2FE}" srcOrd="0" destOrd="0" presId="urn:microsoft.com/office/officeart/2005/8/layout/vList3"/>
    <dgm:cxn modelId="{864A42F7-5CFF-4D75-B590-316A5D9D6E29}" type="presParOf" srcId="{62F0AB2F-0728-49F5-AAC0-9878F17176F1}" destId="{7011703D-CC9D-4E46-B6AE-1B096EEB3AC6}" srcOrd="1" destOrd="0" presId="urn:microsoft.com/office/officeart/2005/8/layout/vList3"/>
    <dgm:cxn modelId="{5E9872D0-3BA0-4706-919D-BEB45E04724D}" type="presParOf" srcId="{708D3C66-9C8F-4879-8DAA-8CE4636D09C1}" destId="{463AB926-669C-49BD-A01C-EDF38798957D}" srcOrd="5" destOrd="0" presId="urn:microsoft.com/office/officeart/2005/8/layout/vList3"/>
    <dgm:cxn modelId="{31939C71-CF0F-4FF6-B673-2D680CC49491}" type="presParOf" srcId="{708D3C66-9C8F-4879-8DAA-8CE4636D09C1}" destId="{2C35B93F-7A38-47D3-9AC5-C0B90F46718E}" srcOrd="6" destOrd="0" presId="urn:microsoft.com/office/officeart/2005/8/layout/vList3"/>
    <dgm:cxn modelId="{19F143BE-16CF-44F9-9B07-2F39F3C18B63}" type="presParOf" srcId="{2C35B93F-7A38-47D3-9AC5-C0B90F46718E}" destId="{D87A3B59-BB82-4411-AE45-AD4A4252B57D}" srcOrd="0" destOrd="0" presId="urn:microsoft.com/office/officeart/2005/8/layout/vList3"/>
    <dgm:cxn modelId="{10CAB569-3C94-492E-A495-9ADEF9A1AFB5}" type="presParOf" srcId="{2C35B93F-7A38-47D3-9AC5-C0B90F46718E}" destId="{2506EF64-F651-4941-B30C-6B70B829A6DB}" srcOrd="1" destOrd="0" presId="urn:microsoft.com/office/officeart/2005/8/layout/vList3"/>
    <dgm:cxn modelId="{182464A3-4717-474B-A245-487894B7D37E}" type="presParOf" srcId="{708D3C66-9C8F-4879-8DAA-8CE4636D09C1}" destId="{159C7123-1D80-4F0F-BA87-23D19E2A364B}" srcOrd="7" destOrd="0" presId="urn:microsoft.com/office/officeart/2005/8/layout/vList3"/>
    <dgm:cxn modelId="{21146422-A338-447A-B02A-EB60F5E7DE4D}" type="presParOf" srcId="{708D3C66-9C8F-4879-8DAA-8CE4636D09C1}" destId="{DC906223-B7D7-4E41-8597-9A3B2A3AFC55}" srcOrd="8" destOrd="0" presId="urn:microsoft.com/office/officeart/2005/8/layout/vList3"/>
    <dgm:cxn modelId="{A48EB1AD-8AC2-4077-BE8A-87F4B7E9632C}" type="presParOf" srcId="{DC906223-B7D7-4E41-8597-9A3B2A3AFC55}" destId="{B29B22BC-EE2D-444D-8A37-D07488BDF2C2}" srcOrd="0" destOrd="0" presId="urn:microsoft.com/office/officeart/2005/8/layout/vList3"/>
    <dgm:cxn modelId="{BD629701-95E9-4785-AABE-B7A11FF92B12}" type="presParOf" srcId="{DC906223-B7D7-4E41-8597-9A3B2A3AFC55}" destId="{CEC54715-13D9-45B7-9C74-08030C98C7E2}" srcOrd="1" destOrd="0" presId="urn:microsoft.com/office/officeart/2005/8/layout/vList3"/>
    <dgm:cxn modelId="{BC64FA74-4604-46FE-8FEB-921FB9FF10ED}" type="presParOf" srcId="{708D3C66-9C8F-4879-8DAA-8CE4636D09C1}" destId="{A6C97CB5-08E8-4056-BA7D-DC8AF7518CA9}" srcOrd="9" destOrd="0" presId="urn:microsoft.com/office/officeart/2005/8/layout/vList3"/>
    <dgm:cxn modelId="{DD7625BA-8193-484C-957D-26D02A744149}" type="presParOf" srcId="{708D3C66-9C8F-4879-8DAA-8CE4636D09C1}" destId="{4A39A429-29EB-4283-B23C-F9FA37ED2D1B}" srcOrd="10" destOrd="0" presId="urn:microsoft.com/office/officeart/2005/8/layout/vList3"/>
    <dgm:cxn modelId="{0E9DDD42-07AC-4B2B-A49C-30119DDE6317}" type="presParOf" srcId="{4A39A429-29EB-4283-B23C-F9FA37ED2D1B}" destId="{A8B07527-38E2-4F43-AE0B-6682DE56E768}" srcOrd="0" destOrd="0" presId="urn:microsoft.com/office/officeart/2005/8/layout/vList3"/>
    <dgm:cxn modelId="{505E7151-F8AB-4690-8835-0984FABC4044}" type="presParOf" srcId="{4A39A429-29EB-4283-B23C-F9FA37ED2D1B}" destId="{28E294C1-D107-4A01-A325-B572F39AB37C}" srcOrd="1" destOrd="0" presId="urn:microsoft.com/office/officeart/2005/8/layout/vList3"/>
    <dgm:cxn modelId="{20D46F6F-4572-4008-8C1E-BE402F87BCB8}" type="presParOf" srcId="{708D3C66-9C8F-4879-8DAA-8CE4636D09C1}" destId="{D1710266-0D64-454B-B072-52BBD1C9D9AB}" srcOrd="11" destOrd="0" presId="urn:microsoft.com/office/officeart/2005/8/layout/vList3"/>
    <dgm:cxn modelId="{97234490-5512-43B1-A2B9-A903C0077D16}" type="presParOf" srcId="{708D3C66-9C8F-4879-8DAA-8CE4636D09C1}" destId="{AB993786-E346-4304-83A4-10978D71F212}" srcOrd="12" destOrd="0" presId="urn:microsoft.com/office/officeart/2005/8/layout/vList3"/>
    <dgm:cxn modelId="{A034F11E-659C-4A04-BD28-C3AA54305328}" type="presParOf" srcId="{AB993786-E346-4304-83A4-10978D71F212}" destId="{E7F182CB-875C-4E37-9BC2-3BBF3E1AF908}" srcOrd="0" destOrd="0" presId="urn:microsoft.com/office/officeart/2005/8/layout/vList3"/>
    <dgm:cxn modelId="{14BAD8AC-A755-4FA9-B69C-C85F157AF122}" type="presParOf" srcId="{AB993786-E346-4304-83A4-10978D71F212}" destId="{0F3DA8D8-BB1F-4457-8D81-C6325E3ED5E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679E9B-D6BB-4AA2-AE26-814BEBFFCB29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9F3D41-FCFB-4C1B-81BC-033E8F52B861}">
      <dgm:prSet custT="1"/>
      <dgm:spPr/>
      <dgm:t>
        <a:bodyPr/>
        <a:lstStyle/>
        <a:p>
          <a:pPr rtl="0"/>
          <a:r>
            <a:rPr lang="en-US" sz="2000" b="1" dirty="0" smtClean="0"/>
            <a:t>Bridging the digital divide and providing access to technology in underserved communities in Nigeria</a:t>
          </a:r>
        </a:p>
        <a:p>
          <a:pPr rtl="0"/>
          <a:endParaRPr lang="en-US" sz="1900" b="1" dirty="0" smtClean="0"/>
        </a:p>
        <a:p>
          <a:pPr rtl="0"/>
          <a:endParaRPr lang="en-US" sz="1900" dirty="0"/>
        </a:p>
      </dgm:t>
    </dgm:pt>
    <dgm:pt modelId="{765DA01C-0AD4-4C1A-9AB6-34954CC538D9}" type="parTrans" cxnId="{93DED714-48B6-43DF-8B67-2DE00552DD9B}">
      <dgm:prSet/>
      <dgm:spPr/>
      <dgm:t>
        <a:bodyPr/>
        <a:lstStyle/>
        <a:p>
          <a:endParaRPr lang="en-US"/>
        </a:p>
      </dgm:t>
    </dgm:pt>
    <dgm:pt modelId="{1E379F95-F197-4566-95B3-DA0E8B83D7D6}" type="sibTrans" cxnId="{93DED714-48B6-43DF-8B67-2DE00552DD9B}">
      <dgm:prSet/>
      <dgm:spPr/>
      <dgm:t>
        <a:bodyPr/>
        <a:lstStyle/>
        <a:p>
          <a:endParaRPr lang="en-US"/>
        </a:p>
      </dgm:t>
    </dgm:pt>
    <dgm:pt modelId="{AD8AC652-CE34-4E8D-8D95-C3BCD8773FDC}" type="pres">
      <dgm:prSet presAssocID="{43679E9B-D6BB-4AA2-AE26-814BEBFFCB2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8D4278-882A-4459-B281-0E27F211A4FE}" type="pres">
      <dgm:prSet presAssocID="{43679E9B-D6BB-4AA2-AE26-814BEBFFCB29}" presName="arrow" presStyleLbl="bgShp" presStyleIdx="0" presStyleCnt="1"/>
      <dgm:spPr/>
    </dgm:pt>
    <dgm:pt modelId="{05CDB362-294F-4FE3-B180-1FE27A9CEE2B}" type="pres">
      <dgm:prSet presAssocID="{43679E9B-D6BB-4AA2-AE26-814BEBFFCB29}" presName="points" presStyleCnt="0"/>
      <dgm:spPr/>
    </dgm:pt>
    <dgm:pt modelId="{0B2E088F-3DEF-49D8-8730-B3ED2221F49C}" type="pres">
      <dgm:prSet presAssocID="{889F3D41-FCFB-4C1B-81BC-033E8F52B861}" presName="compositeA" presStyleCnt="0"/>
      <dgm:spPr/>
    </dgm:pt>
    <dgm:pt modelId="{5738BFCF-B33A-41A4-961B-D6A97FA9F9EF}" type="pres">
      <dgm:prSet presAssocID="{889F3D41-FCFB-4C1B-81BC-033E8F52B861}" presName="textA" presStyleLbl="revTx" presStyleIdx="0" presStyleCnt="1" custScaleY="162554" custLinFactNeighborX="-651" custLinFactNeighborY="179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29542-4DF0-4E75-8318-51F0FA509AE9}" type="pres">
      <dgm:prSet presAssocID="{889F3D41-FCFB-4C1B-81BC-033E8F52B861}" presName="circleA" presStyleLbl="node1" presStyleIdx="0" presStyleCnt="1" custLinFactX="100000" custLinFactY="-231780" custLinFactNeighborX="183198" custLinFactNeighborY="-300000"/>
      <dgm:spPr/>
    </dgm:pt>
    <dgm:pt modelId="{FD5D4932-A57C-4E64-BD35-768A2E2ED670}" type="pres">
      <dgm:prSet presAssocID="{889F3D41-FCFB-4C1B-81BC-033E8F52B861}" presName="spaceA" presStyleCnt="0"/>
      <dgm:spPr/>
    </dgm:pt>
  </dgm:ptLst>
  <dgm:cxnLst>
    <dgm:cxn modelId="{7CEBE566-70FE-4FE9-B303-A374522EBB8D}" type="presOf" srcId="{889F3D41-FCFB-4C1B-81BC-033E8F52B861}" destId="{5738BFCF-B33A-41A4-961B-D6A97FA9F9EF}" srcOrd="0" destOrd="0" presId="urn:microsoft.com/office/officeart/2005/8/layout/hProcess11"/>
    <dgm:cxn modelId="{93DED714-48B6-43DF-8B67-2DE00552DD9B}" srcId="{43679E9B-D6BB-4AA2-AE26-814BEBFFCB29}" destId="{889F3D41-FCFB-4C1B-81BC-033E8F52B861}" srcOrd="0" destOrd="0" parTransId="{765DA01C-0AD4-4C1A-9AB6-34954CC538D9}" sibTransId="{1E379F95-F197-4566-95B3-DA0E8B83D7D6}"/>
    <dgm:cxn modelId="{76B80155-9338-49B5-9171-D8A9678FF3A5}" type="presOf" srcId="{43679E9B-D6BB-4AA2-AE26-814BEBFFCB29}" destId="{AD8AC652-CE34-4E8D-8D95-C3BCD8773FDC}" srcOrd="0" destOrd="0" presId="urn:microsoft.com/office/officeart/2005/8/layout/hProcess11"/>
    <dgm:cxn modelId="{D05AAEDC-6B06-470A-AF3A-F2538E2C6C39}" type="presParOf" srcId="{AD8AC652-CE34-4E8D-8D95-C3BCD8773FDC}" destId="{D58D4278-882A-4459-B281-0E27F211A4FE}" srcOrd="0" destOrd="0" presId="urn:microsoft.com/office/officeart/2005/8/layout/hProcess11"/>
    <dgm:cxn modelId="{8B6B1136-041D-4D30-9B3A-B2A9C390F4E3}" type="presParOf" srcId="{AD8AC652-CE34-4E8D-8D95-C3BCD8773FDC}" destId="{05CDB362-294F-4FE3-B180-1FE27A9CEE2B}" srcOrd="1" destOrd="0" presId="urn:microsoft.com/office/officeart/2005/8/layout/hProcess11"/>
    <dgm:cxn modelId="{D930AB3D-62C5-4C65-B8AE-F7E94574F728}" type="presParOf" srcId="{05CDB362-294F-4FE3-B180-1FE27A9CEE2B}" destId="{0B2E088F-3DEF-49D8-8730-B3ED2221F49C}" srcOrd="0" destOrd="0" presId="urn:microsoft.com/office/officeart/2005/8/layout/hProcess11"/>
    <dgm:cxn modelId="{F4B40B89-92E7-4839-84BC-F65225A15655}" type="presParOf" srcId="{0B2E088F-3DEF-49D8-8730-B3ED2221F49C}" destId="{5738BFCF-B33A-41A4-961B-D6A97FA9F9EF}" srcOrd="0" destOrd="0" presId="urn:microsoft.com/office/officeart/2005/8/layout/hProcess11"/>
    <dgm:cxn modelId="{8BA46542-37BF-4C28-8798-2A2F56DB0D89}" type="presParOf" srcId="{0B2E088F-3DEF-49D8-8730-B3ED2221F49C}" destId="{85A29542-4DF0-4E75-8318-51F0FA509AE9}" srcOrd="1" destOrd="0" presId="urn:microsoft.com/office/officeart/2005/8/layout/hProcess11"/>
    <dgm:cxn modelId="{EADCF209-D2E1-40AA-9ADD-017256C99297}" type="presParOf" srcId="{0B2E088F-3DEF-49D8-8730-B3ED2221F49C}" destId="{FD5D4932-A57C-4E64-BD35-768A2E2ED67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0DF134-832F-4771-8531-580AC125D8F0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7855AE-947F-4281-A9A6-0A9EEA79315F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Enhanced Learning Experiences</a:t>
          </a:r>
          <a:endParaRPr lang="en-US" dirty="0"/>
        </a:p>
      </dgm:t>
    </dgm:pt>
    <dgm:pt modelId="{4E676668-6BCE-4DC0-A0DD-8C34E6CEDC61}" type="parTrans" cxnId="{A5A340EA-F148-4A1E-B0CB-D00D83508660}">
      <dgm:prSet/>
      <dgm:spPr/>
      <dgm:t>
        <a:bodyPr/>
        <a:lstStyle/>
        <a:p>
          <a:endParaRPr lang="en-US"/>
        </a:p>
      </dgm:t>
    </dgm:pt>
    <dgm:pt modelId="{5F33DBE9-A987-4760-8C8D-CAC608CE85EE}" type="sibTrans" cxnId="{A5A340EA-F148-4A1E-B0CB-D00D83508660}">
      <dgm:prSet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A1EDC77A-042B-4348-B4D3-FE4B7C327A8D}">
      <dgm:prSet phldrT="[Text]" phldr="1"/>
      <dgm:spPr/>
      <dgm:t>
        <a:bodyPr/>
        <a:lstStyle/>
        <a:p>
          <a:endParaRPr lang="en-US"/>
        </a:p>
      </dgm:t>
    </dgm:pt>
    <dgm:pt modelId="{0AE4E6EE-7AAE-4A92-86DB-D1F5F963EFE4}" type="parTrans" cxnId="{A2970A62-5AA2-44DE-BD32-A533762D7107}">
      <dgm:prSet/>
      <dgm:spPr/>
      <dgm:t>
        <a:bodyPr/>
        <a:lstStyle/>
        <a:p>
          <a:endParaRPr lang="en-US"/>
        </a:p>
      </dgm:t>
    </dgm:pt>
    <dgm:pt modelId="{18D3ED77-DAE7-497B-8D5C-021495F0994B}" type="sibTrans" cxnId="{A2970A62-5AA2-44DE-BD32-A533762D7107}">
      <dgm:prSet/>
      <dgm:spPr/>
      <dgm:t>
        <a:bodyPr/>
        <a:lstStyle/>
        <a:p>
          <a:endParaRPr lang="en-US"/>
        </a:p>
      </dgm:t>
    </dgm:pt>
    <dgm:pt modelId="{AC7D2ACE-3438-4C0D-9A72-BA31B95E3BCB}">
      <dgm:prSet phldrT="[Text]"/>
      <dgm:spPr>
        <a:solidFill>
          <a:srgbClr val="0070C0"/>
        </a:solidFill>
      </dgm:spPr>
      <dgm:t>
        <a:bodyPr/>
        <a:lstStyle/>
        <a:p>
          <a:r>
            <a:rPr lang="en-US" b="1" dirty="0" smtClean="0"/>
            <a:t>Personalized Learning</a:t>
          </a:r>
          <a:endParaRPr lang="en-US" dirty="0"/>
        </a:p>
      </dgm:t>
    </dgm:pt>
    <dgm:pt modelId="{92B62117-F3C8-4E77-8AD4-4B678A5A697D}" type="parTrans" cxnId="{4D615F0F-DDA7-4CA0-AC96-9EF6DB217954}">
      <dgm:prSet/>
      <dgm:spPr/>
      <dgm:t>
        <a:bodyPr/>
        <a:lstStyle/>
        <a:p>
          <a:endParaRPr lang="en-US"/>
        </a:p>
      </dgm:t>
    </dgm:pt>
    <dgm:pt modelId="{E368AE4C-F8CC-43CC-B72A-8DA7B8B10E5F}" type="sibTrans" cxnId="{4D615F0F-DDA7-4CA0-AC96-9EF6DB217954}">
      <dgm:prSet/>
      <dgm:spPr>
        <a:solidFill>
          <a:srgbClr val="00B050"/>
        </a:solidFill>
      </dgm:spPr>
      <dgm:t>
        <a:bodyPr/>
        <a:lstStyle/>
        <a:p>
          <a:r>
            <a:rPr lang="en-US" b="1" dirty="0" smtClean="0"/>
            <a:t>Global Connections</a:t>
          </a:r>
          <a:endParaRPr lang="en-US" dirty="0"/>
        </a:p>
      </dgm:t>
    </dgm:pt>
    <dgm:pt modelId="{5392AC61-CFF4-4610-88C0-664FC74C05C6}">
      <dgm:prSet phldrT="[Text]" custT="1"/>
      <dgm:spPr/>
      <dgm:t>
        <a:bodyPr/>
        <a:lstStyle/>
        <a:p>
          <a:pPr algn="l"/>
          <a:r>
            <a:rPr lang="en-US" sz="2000" b="1" dirty="0" smtClean="0"/>
            <a:t>Importance of Technology Integration in Education</a:t>
          </a:r>
          <a:endParaRPr lang="en-US" sz="2000" dirty="0"/>
        </a:p>
      </dgm:t>
    </dgm:pt>
    <dgm:pt modelId="{354A299D-2338-4EE6-A6D3-7E32BEE54F81}" type="parTrans" cxnId="{B4456A6A-E9B9-476D-AF4F-310F7531E611}">
      <dgm:prSet/>
      <dgm:spPr/>
      <dgm:t>
        <a:bodyPr/>
        <a:lstStyle/>
        <a:p>
          <a:endParaRPr lang="en-US"/>
        </a:p>
      </dgm:t>
    </dgm:pt>
    <dgm:pt modelId="{D81CF595-F260-4C6A-8BD7-44A5E2EEEF1E}" type="sibTrans" cxnId="{B4456A6A-E9B9-476D-AF4F-310F7531E611}">
      <dgm:prSet/>
      <dgm:spPr/>
      <dgm:t>
        <a:bodyPr/>
        <a:lstStyle/>
        <a:p>
          <a:endParaRPr lang="en-US"/>
        </a:p>
      </dgm:t>
    </dgm:pt>
    <dgm:pt modelId="{6DBFD6C2-5733-455E-9F01-3C0A7AD59672}">
      <dgm:prSet phldrT="[Text]"/>
      <dgm:spPr/>
      <dgm:t>
        <a:bodyPr/>
        <a:lstStyle/>
        <a:p>
          <a:r>
            <a:rPr lang="en-US" b="1" dirty="0" smtClean="0"/>
            <a:t>Collaborative Learning</a:t>
          </a:r>
          <a:endParaRPr lang="en-US" dirty="0"/>
        </a:p>
      </dgm:t>
    </dgm:pt>
    <dgm:pt modelId="{D124033E-A2C7-4151-8FC9-9A8F10DF8576}" type="parTrans" cxnId="{4F2F8875-8172-483C-8A39-ED590B144AE8}">
      <dgm:prSet/>
      <dgm:spPr/>
      <dgm:t>
        <a:bodyPr/>
        <a:lstStyle/>
        <a:p>
          <a:endParaRPr lang="en-US"/>
        </a:p>
      </dgm:t>
    </dgm:pt>
    <dgm:pt modelId="{11DD62BF-5383-4329-9E76-85627602063A}" type="sibTrans" cxnId="{4F2F8875-8172-483C-8A39-ED590B144AE8}">
      <dgm:prSet/>
      <dgm:spPr>
        <a:solidFill>
          <a:srgbClr val="7030A0"/>
        </a:solidFill>
      </dgm:spPr>
      <dgm:t>
        <a:bodyPr/>
        <a:lstStyle/>
        <a:p>
          <a:r>
            <a:rPr lang="en-US" b="1" dirty="0" smtClean="0"/>
            <a:t>Accessibility and Inclusivity</a:t>
          </a:r>
          <a:endParaRPr lang="en-US" dirty="0"/>
        </a:p>
      </dgm:t>
    </dgm:pt>
    <dgm:pt modelId="{46CD5218-1763-4408-A950-D9154EC0996F}">
      <dgm:prSet phldrT="[Text]" phldr="1"/>
      <dgm:spPr/>
      <dgm:t>
        <a:bodyPr/>
        <a:lstStyle/>
        <a:p>
          <a:endParaRPr lang="en-US" dirty="0"/>
        </a:p>
      </dgm:t>
    </dgm:pt>
    <dgm:pt modelId="{41EAAFCE-8E90-4418-A380-CBEEE5BEB5DD}" type="parTrans" cxnId="{8D121540-4BA8-409E-9A3F-AA1B15B7B825}">
      <dgm:prSet/>
      <dgm:spPr/>
      <dgm:t>
        <a:bodyPr/>
        <a:lstStyle/>
        <a:p>
          <a:endParaRPr lang="en-US"/>
        </a:p>
      </dgm:t>
    </dgm:pt>
    <dgm:pt modelId="{C003A8A5-3A03-41ED-B594-94AE867A8258}" type="sibTrans" cxnId="{8D121540-4BA8-409E-9A3F-AA1B15B7B825}">
      <dgm:prSet/>
      <dgm:spPr/>
      <dgm:t>
        <a:bodyPr/>
        <a:lstStyle/>
        <a:p>
          <a:endParaRPr lang="en-US"/>
        </a:p>
      </dgm:t>
    </dgm:pt>
    <dgm:pt modelId="{356CEFBC-A782-442B-A966-01D77F270067}" type="pres">
      <dgm:prSet presAssocID="{150DF134-832F-4771-8531-580AC125D8F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3043465-3798-4C59-A293-8D8F42051D1A}" type="pres">
      <dgm:prSet presAssocID="{787855AE-947F-4281-A9A6-0A9EEA79315F}" presName="composite" presStyleCnt="0"/>
      <dgm:spPr/>
    </dgm:pt>
    <dgm:pt modelId="{2ABC54AB-7D31-4062-8889-455F0A00E2CA}" type="pres">
      <dgm:prSet presAssocID="{787855AE-947F-4281-A9A6-0A9EEA79315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5CEA5A-6F89-4D45-A0EF-F37A27EC5290}" type="pres">
      <dgm:prSet presAssocID="{787855AE-947F-4281-A9A6-0A9EEA79315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56911-F47B-4F63-BDE0-3A363337C036}" type="pres">
      <dgm:prSet presAssocID="{787855AE-947F-4281-A9A6-0A9EEA79315F}" presName="BalanceSpacing" presStyleCnt="0"/>
      <dgm:spPr/>
    </dgm:pt>
    <dgm:pt modelId="{2F41BFF3-A725-4900-85C0-285DA0ABB4C7}" type="pres">
      <dgm:prSet presAssocID="{787855AE-947F-4281-A9A6-0A9EEA79315F}" presName="BalanceSpacing1" presStyleCnt="0"/>
      <dgm:spPr/>
    </dgm:pt>
    <dgm:pt modelId="{9E694984-EF6D-4112-913F-8151F9FF915E}" type="pres">
      <dgm:prSet presAssocID="{5F33DBE9-A987-4760-8C8D-CAC608CE85EE}" presName="Accent1Text" presStyleLbl="node1" presStyleIdx="1" presStyleCnt="6" custScaleX="166105" custLinFactNeighborX="-80332" custLinFactNeighborY="-5"/>
      <dgm:spPr/>
      <dgm:t>
        <a:bodyPr/>
        <a:lstStyle/>
        <a:p>
          <a:endParaRPr lang="en-US"/>
        </a:p>
      </dgm:t>
    </dgm:pt>
    <dgm:pt modelId="{088B17D1-3393-4A9F-A45B-3593EF7F3EC7}" type="pres">
      <dgm:prSet presAssocID="{5F33DBE9-A987-4760-8C8D-CAC608CE85EE}" presName="spaceBetweenRectangles" presStyleCnt="0"/>
      <dgm:spPr/>
    </dgm:pt>
    <dgm:pt modelId="{E47E2EF0-1238-451B-A615-90430B977593}" type="pres">
      <dgm:prSet presAssocID="{AC7D2ACE-3438-4C0D-9A72-BA31B95E3BCB}" presName="composite" presStyleCnt="0"/>
      <dgm:spPr/>
    </dgm:pt>
    <dgm:pt modelId="{CBC4FF47-3E25-4DFC-9A88-55F4B4AE5D65}" type="pres">
      <dgm:prSet presAssocID="{AC7D2ACE-3438-4C0D-9A72-BA31B95E3BCB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A02EE-E781-45B8-BA69-1F96EF612929}" type="pres">
      <dgm:prSet presAssocID="{AC7D2ACE-3438-4C0D-9A72-BA31B95E3BCB}" presName="Childtext1" presStyleLbl="revTx" presStyleIdx="1" presStyleCnt="3" custScaleX="103087" custLinFactY="-37852" custLinFactNeighborX="-5343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A3382-B0E9-4755-9D1B-8387F1AC129F}" type="pres">
      <dgm:prSet presAssocID="{AC7D2ACE-3438-4C0D-9A72-BA31B95E3BCB}" presName="BalanceSpacing" presStyleCnt="0"/>
      <dgm:spPr/>
    </dgm:pt>
    <dgm:pt modelId="{C1530399-2A3E-4AF3-9585-F1A27DBFB539}" type="pres">
      <dgm:prSet presAssocID="{AC7D2ACE-3438-4C0D-9A72-BA31B95E3BCB}" presName="BalanceSpacing1" presStyleCnt="0"/>
      <dgm:spPr/>
    </dgm:pt>
    <dgm:pt modelId="{87D6B0A5-0B9D-4625-B1E6-C482B76724E9}" type="pres">
      <dgm:prSet presAssocID="{E368AE4C-F8CC-43CC-B72A-8DA7B8B10E5F}" presName="Accent1Text" presStyleLbl="node1" presStyleIdx="3" presStyleCnt="6"/>
      <dgm:spPr/>
      <dgm:t>
        <a:bodyPr/>
        <a:lstStyle/>
        <a:p>
          <a:endParaRPr lang="en-US"/>
        </a:p>
      </dgm:t>
    </dgm:pt>
    <dgm:pt modelId="{BB467E3F-62BB-4284-BA0D-40608A493DED}" type="pres">
      <dgm:prSet presAssocID="{E368AE4C-F8CC-43CC-B72A-8DA7B8B10E5F}" presName="spaceBetweenRectangles" presStyleCnt="0"/>
      <dgm:spPr/>
    </dgm:pt>
    <dgm:pt modelId="{B8E159BB-4EE8-4F1A-A0A4-9DF22091EC10}" type="pres">
      <dgm:prSet presAssocID="{6DBFD6C2-5733-455E-9F01-3C0A7AD59672}" presName="composite" presStyleCnt="0"/>
      <dgm:spPr/>
    </dgm:pt>
    <dgm:pt modelId="{407EE454-BAE8-4C56-92E7-21B18A9BB583}" type="pres">
      <dgm:prSet presAssocID="{6DBFD6C2-5733-455E-9F01-3C0A7AD5967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0A534C-34B8-404B-AB5C-0FE4E31B8516}" type="pres">
      <dgm:prSet presAssocID="{6DBFD6C2-5733-455E-9F01-3C0A7AD5967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C3B848-B9B9-4727-A276-E93441BB0EBC}" type="pres">
      <dgm:prSet presAssocID="{6DBFD6C2-5733-455E-9F01-3C0A7AD59672}" presName="BalanceSpacing" presStyleCnt="0"/>
      <dgm:spPr/>
    </dgm:pt>
    <dgm:pt modelId="{470DA653-684A-4625-9A9C-392EB51CF2AF}" type="pres">
      <dgm:prSet presAssocID="{6DBFD6C2-5733-455E-9F01-3C0A7AD59672}" presName="BalanceSpacing1" presStyleCnt="0"/>
      <dgm:spPr/>
    </dgm:pt>
    <dgm:pt modelId="{1D757BBF-0098-462D-8BCF-D424224B5B05}" type="pres">
      <dgm:prSet presAssocID="{11DD62BF-5383-4329-9E76-85627602063A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4F2F8875-8172-483C-8A39-ED590B144AE8}" srcId="{150DF134-832F-4771-8531-580AC125D8F0}" destId="{6DBFD6C2-5733-455E-9F01-3C0A7AD59672}" srcOrd="2" destOrd="0" parTransId="{D124033E-A2C7-4151-8FC9-9A8F10DF8576}" sibTransId="{11DD62BF-5383-4329-9E76-85627602063A}"/>
    <dgm:cxn modelId="{BBA34602-91C7-4AD6-A6B0-E9191D4C931A}" type="presOf" srcId="{150DF134-832F-4771-8531-580AC125D8F0}" destId="{356CEFBC-A782-442B-A966-01D77F270067}" srcOrd="0" destOrd="0" presId="urn:microsoft.com/office/officeart/2008/layout/AlternatingHexagons"/>
    <dgm:cxn modelId="{80DA5C2A-7F32-4D4A-98FF-7D090F030456}" type="presOf" srcId="{787855AE-947F-4281-A9A6-0A9EEA79315F}" destId="{2ABC54AB-7D31-4062-8889-455F0A00E2CA}" srcOrd="0" destOrd="0" presId="urn:microsoft.com/office/officeart/2008/layout/AlternatingHexagons"/>
    <dgm:cxn modelId="{C1F4EE72-8B7E-44E5-BAF3-FDDFEDACE460}" type="presOf" srcId="{5F33DBE9-A987-4760-8C8D-CAC608CE85EE}" destId="{9E694984-EF6D-4112-913F-8151F9FF915E}" srcOrd="0" destOrd="0" presId="urn:microsoft.com/office/officeart/2008/layout/AlternatingHexagons"/>
    <dgm:cxn modelId="{B4456A6A-E9B9-476D-AF4F-310F7531E611}" srcId="{AC7D2ACE-3438-4C0D-9A72-BA31B95E3BCB}" destId="{5392AC61-CFF4-4610-88C0-664FC74C05C6}" srcOrd="0" destOrd="0" parTransId="{354A299D-2338-4EE6-A6D3-7E32BEE54F81}" sibTransId="{D81CF595-F260-4C6A-8BD7-44A5E2EEEF1E}"/>
    <dgm:cxn modelId="{756EFD50-F481-4A74-B8B8-50FEDBC4DF1C}" type="presOf" srcId="{5392AC61-CFF4-4610-88C0-664FC74C05C6}" destId="{B47A02EE-E781-45B8-BA69-1F96EF612929}" srcOrd="0" destOrd="0" presId="urn:microsoft.com/office/officeart/2008/layout/AlternatingHexagons"/>
    <dgm:cxn modelId="{376041D2-C226-4647-8683-1BA164433625}" type="presOf" srcId="{46CD5218-1763-4408-A950-D9154EC0996F}" destId="{3A0A534C-34B8-404B-AB5C-0FE4E31B8516}" srcOrd="0" destOrd="0" presId="urn:microsoft.com/office/officeart/2008/layout/AlternatingHexagons"/>
    <dgm:cxn modelId="{4D615F0F-DDA7-4CA0-AC96-9EF6DB217954}" srcId="{150DF134-832F-4771-8531-580AC125D8F0}" destId="{AC7D2ACE-3438-4C0D-9A72-BA31B95E3BCB}" srcOrd="1" destOrd="0" parTransId="{92B62117-F3C8-4E77-8AD4-4B678A5A697D}" sibTransId="{E368AE4C-F8CC-43CC-B72A-8DA7B8B10E5F}"/>
    <dgm:cxn modelId="{EE2D2F29-C663-49AB-843D-08801115BCB4}" type="presOf" srcId="{6DBFD6C2-5733-455E-9F01-3C0A7AD59672}" destId="{407EE454-BAE8-4C56-92E7-21B18A9BB583}" srcOrd="0" destOrd="0" presId="urn:microsoft.com/office/officeart/2008/layout/AlternatingHexagons"/>
    <dgm:cxn modelId="{A2970A62-5AA2-44DE-BD32-A533762D7107}" srcId="{787855AE-947F-4281-A9A6-0A9EEA79315F}" destId="{A1EDC77A-042B-4348-B4D3-FE4B7C327A8D}" srcOrd="0" destOrd="0" parTransId="{0AE4E6EE-7AAE-4A92-86DB-D1F5F963EFE4}" sibTransId="{18D3ED77-DAE7-497B-8D5C-021495F0994B}"/>
    <dgm:cxn modelId="{FFC50FF0-9675-4BC5-88CB-D66A976877E8}" type="presOf" srcId="{E368AE4C-F8CC-43CC-B72A-8DA7B8B10E5F}" destId="{87D6B0A5-0B9D-4625-B1E6-C482B76724E9}" srcOrd="0" destOrd="0" presId="urn:microsoft.com/office/officeart/2008/layout/AlternatingHexagons"/>
    <dgm:cxn modelId="{A249A882-E3A2-4888-99CB-A34CF2F1429D}" type="presOf" srcId="{11DD62BF-5383-4329-9E76-85627602063A}" destId="{1D757BBF-0098-462D-8BCF-D424224B5B05}" srcOrd="0" destOrd="0" presId="urn:microsoft.com/office/officeart/2008/layout/AlternatingHexagons"/>
    <dgm:cxn modelId="{AA8DA9E1-85A7-4DA1-8961-98A7B3131556}" type="presOf" srcId="{A1EDC77A-042B-4348-B4D3-FE4B7C327A8D}" destId="{015CEA5A-6F89-4D45-A0EF-F37A27EC5290}" srcOrd="0" destOrd="0" presId="urn:microsoft.com/office/officeart/2008/layout/AlternatingHexagons"/>
    <dgm:cxn modelId="{517AED47-2D15-4FFE-995B-83501A2A1031}" type="presOf" srcId="{AC7D2ACE-3438-4C0D-9A72-BA31B95E3BCB}" destId="{CBC4FF47-3E25-4DFC-9A88-55F4B4AE5D65}" srcOrd="0" destOrd="0" presId="urn:microsoft.com/office/officeart/2008/layout/AlternatingHexagons"/>
    <dgm:cxn modelId="{A5A340EA-F148-4A1E-B0CB-D00D83508660}" srcId="{150DF134-832F-4771-8531-580AC125D8F0}" destId="{787855AE-947F-4281-A9A6-0A9EEA79315F}" srcOrd="0" destOrd="0" parTransId="{4E676668-6BCE-4DC0-A0DD-8C34E6CEDC61}" sibTransId="{5F33DBE9-A987-4760-8C8D-CAC608CE85EE}"/>
    <dgm:cxn modelId="{8D121540-4BA8-409E-9A3F-AA1B15B7B825}" srcId="{6DBFD6C2-5733-455E-9F01-3C0A7AD59672}" destId="{46CD5218-1763-4408-A950-D9154EC0996F}" srcOrd="0" destOrd="0" parTransId="{41EAAFCE-8E90-4418-A380-CBEEE5BEB5DD}" sibTransId="{C003A8A5-3A03-41ED-B594-94AE867A8258}"/>
    <dgm:cxn modelId="{5ED394AC-4633-48BC-BDED-745702A3E956}" type="presParOf" srcId="{356CEFBC-A782-442B-A966-01D77F270067}" destId="{13043465-3798-4C59-A293-8D8F42051D1A}" srcOrd="0" destOrd="0" presId="urn:microsoft.com/office/officeart/2008/layout/AlternatingHexagons"/>
    <dgm:cxn modelId="{5482BDB5-D4B4-464D-B281-87B1CAB65422}" type="presParOf" srcId="{13043465-3798-4C59-A293-8D8F42051D1A}" destId="{2ABC54AB-7D31-4062-8889-455F0A00E2CA}" srcOrd="0" destOrd="0" presId="urn:microsoft.com/office/officeart/2008/layout/AlternatingHexagons"/>
    <dgm:cxn modelId="{A9304B7F-BEF9-457D-945F-A0B6D10E2562}" type="presParOf" srcId="{13043465-3798-4C59-A293-8D8F42051D1A}" destId="{015CEA5A-6F89-4D45-A0EF-F37A27EC5290}" srcOrd="1" destOrd="0" presId="urn:microsoft.com/office/officeart/2008/layout/AlternatingHexagons"/>
    <dgm:cxn modelId="{D6A299FB-565A-4873-BF20-DDF6BE66F9C9}" type="presParOf" srcId="{13043465-3798-4C59-A293-8D8F42051D1A}" destId="{4F056911-F47B-4F63-BDE0-3A363337C036}" srcOrd="2" destOrd="0" presId="urn:microsoft.com/office/officeart/2008/layout/AlternatingHexagons"/>
    <dgm:cxn modelId="{50C2A7DB-3562-4773-B8CD-CB3DFEEB5223}" type="presParOf" srcId="{13043465-3798-4C59-A293-8D8F42051D1A}" destId="{2F41BFF3-A725-4900-85C0-285DA0ABB4C7}" srcOrd="3" destOrd="0" presId="urn:microsoft.com/office/officeart/2008/layout/AlternatingHexagons"/>
    <dgm:cxn modelId="{CC68329F-B6E8-494C-9A08-593A024A6250}" type="presParOf" srcId="{13043465-3798-4C59-A293-8D8F42051D1A}" destId="{9E694984-EF6D-4112-913F-8151F9FF915E}" srcOrd="4" destOrd="0" presId="urn:microsoft.com/office/officeart/2008/layout/AlternatingHexagons"/>
    <dgm:cxn modelId="{7C3E6EB7-6CEC-46E6-A2FE-04FC8EE6DD99}" type="presParOf" srcId="{356CEFBC-A782-442B-A966-01D77F270067}" destId="{088B17D1-3393-4A9F-A45B-3593EF7F3EC7}" srcOrd="1" destOrd="0" presId="urn:microsoft.com/office/officeart/2008/layout/AlternatingHexagons"/>
    <dgm:cxn modelId="{C6003E41-9170-4451-9A85-07DD26E5B18E}" type="presParOf" srcId="{356CEFBC-A782-442B-A966-01D77F270067}" destId="{E47E2EF0-1238-451B-A615-90430B977593}" srcOrd="2" destOrd="0" presId="urn:microsoft.com/office/officeart/2008/layout/AlternatingHexagons"/>
    <dgm:cxn modelId="{4174E681-5035-4B5F-A4E5-B9FE7A65327F}" type="presParOf" srcId="{E47E2EF0-1238-451B-A615-90430B977593}" destId="{CBC4FF47-3E25-4DFC-9A88-55F4B4AE5D65}" srcOrd="0" destOrd="0" presId="urn:microsoft.com/office/officeart/2008/layout/AlternatingHexagons"/>
    <dgm:cxn modelId="{D9B4ECE2-55DA-4579-BAC7-163CE5950DA2}" type="presParOf" srcId="{E47E2EF0-1238-451B-A615-90430B977593}" destId="{B47A02EE-E781-45B8-BA69-1F96EF612929}" srcOrd="1" destOrd="0" presId="urn:microsoft.com/office/officeart/2008/layout/AlternatingHexagons"/>
    <dgm:cxn modelId="{A87BC11E-FB5A-45E1-A60B-A5B684E14CC0}" type="presParOf" srcId="{E47E2EF0-1238-451B-A615-90430B977593}" destId="{17CA3382-B0E9-4755-9D1B-8387F1AC129F}" srcOrd="2" destOrd="0" presId="urn:microsoft.com/office/officeart/2008/layout/AlternatingHexagons"/>
    <dgm:cxn modelId="{555802A5-F5B4-4AA6-89D8-56EBAC3AA206}" type="presParOf" srcId="{E47E2EF0-1238-451B-A615-90430B977593}" destId="{C1530399-2A3E-4AF3-9585-F1A27DBFB539}" srcOrd="3" destOrd="0" presId="urn:microsoft.com/office/officeart/2008/layout/AlternatingHexagons"/>
    <dgm:cxn modelId="{452A0E8E-052E-452B-967F-E74918525433}" type="presParOf" srcId="{E47E2EF0-1238-451B-A615-90430B977593}" destId="{87D6B0A5-0B9D-4625-B1E6-C482B76724E9}" srcOrd="4" destOrd="0" presId="urn:microsoft.com/office/officeart/2008/layout/AlternatingHexagons"/>
    <dgm:cxn modelId="{C98DD4C8-1D27-4579-BC5A-A6CBAAEA5FFB}" type="presParOf" srcId="{356CEFBC-A782-442B-A966-01D77F270067}" destId="{BB467E3F-62BB-4284-BA0D-40608A493DED}" srcOrd="3" destOrd="0" presId="urn:microsoft.com/office/officeart/2008/layout/AlternatingHexagons"/>
    <dgm:cxn modelId="{87116D78-E3C4-4370-B08F-82218DAE111C}" type="presParOf" srcId="{356CEFBC-A782-442B-A966-01D77F270067}" destId="{B8E159BB-4EE8-4F1A-A0A4-9DF22091EC10}" srcOrd="4" destOrd="0" presId="urn:microsoft.com/office/officeart/2008/layout/AlternatingHexagons"/>
    <dgm:cxn modelId="{19EBC975-EC94-4BA6-9938-7EA127B1B441}" type="presParOf" srcId="{B8E159BB-4EE8-4F1A-A0A4-9DF22091EC10}" destId="{407EE454-BAE8-4C56-92E7-21B18A9BB583}" srcOrd="0" destOrd="0" presId="urn:microsoft.com/office/officeart/2008/layout/AlternatingHexagons"/>
    <dgm:cxn modelId="{DEF4DD18-4E08-4E6A-83D8-938D1925AC8C}" type="presParOf" srcId="{B8E159BB-4EE8-4F1A-A0A4-9DF22091EC10}" destId="{3A0A534C-34B8-404B-AB5C-0FE4E31B8516}" srcOrd="1" destOrd="0" presId="urn:microsoft.com/office/officeart/2008/layout/AlternatingHexagons"/>
    <dgm:cxn modelId="{61F8F8C6-8E5C-4B69-968E-8DE85C621248}" type="presParOf" srcId="{B8E159BB-4EE8-4F1A-A0A4-9DF22091EC10}" destId="{34C3B848-B9B9-4727-A276-E93441BB0EBC}" srcOrd="2" destOrd="0" presId="urn:microsoft.com/office/officeart/2008/layout/AlternatingHexagons"/>
    <dgm:cxn modelId="{F29A7A4B-E776-47E2-B8EE-07335301EC85}" type="presParOf" srcId="{B8E159BB-4EE8-4F1A-A0A4-9DF22091EC10}" destId="{470DA653-684A-4625-9A9C-392EB51CF2AF}" srcOrd="3" destOrd="0" presId="urn:microsoft.com/office/officeart/2008/layout/AlternatingHexagons"/>
    <dgm:cxn modelId="{6F59F700-96E6-46FE-9222-A56962BDF523}" type="presParOf" srcId="{B8E159BB-4EE8-4F1A-A0A4-9DF22091EC10}" destId="{1D757BBF-0098-462D-8BCF-D424224B5B0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99A6F-BA1D-4272-AE7E-6366B81F73AE}">
      <dsp:nvSpPr>
        <dsp:cNvPr id="0" name=""/>
        <dsp:cNvSpPr/>
      </dsp:nvSpPr>
      <dsp:spPr>
        <a:xfrm>
          <a:off x="11105" y="0"/>
          <a:ext cx="2133102" cy="54186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Tracing the Evolution of Technology Utilization in Education in Nigeria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73581" y="62476"/>
        <a:ext cx="2008150" cy="5293715"/>
      </dsp:txXfrm>
    </dsp:sp>
    <dsp:sp modelId="{1F558E39-72BB-48A7-B436-354F65B4D011}">
      <dsp:nvSpPr>
        <dsp:cNvPr id="0" name=""/>
        <dsp:cNvSpPr/>
      </dsp:nvSpPr>
      <dsp:spPr>
        <a:xfrm>
          <a:off x="2357518" y="2444828"/>
          <a:ext cx="452217" cy="5290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357518" y="2550630"/>
        <a:ext cx="316552" cy="317405"/>
      </dsp:txXfrm>
    </dsp:sp>
    <dsp:sp modelId="{4D8C53A7-FE5A-4035-9888-A70EC82E33BD}">
      <dsp:nvSpPr>
        <dsp:cNvPr id="0" name=""/>
        <dsp:cNvSpPr/>
      </dsp:nvSpPr>
      <dsp:spPr>
        <a:xfrm>
          <a:off x="2997448" y="516711"/>
          <a:ext cx="2133102" cy="43852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Pre-Independence (Pre-1960s) and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Post-Independence Era (1960s-1980s)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NERDC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UPE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059924" y="579187"/>
        <a:ext cx="2008150" cy="4260292"/>
      </dsp:txXfrm>
    </dsp:sp>
    <dsp:sp modelId="{3D4E50C5-0BED-4028-8A62-55D214A63F97}">
      <dsp:nvSpPr>
        <dsp:cNvPr id="0" name=""/>
        <dsp:cNvSpPr/>
      </dsp:nvSpPr>
      <dsp:spPr>
        <a:xfrm>
          <a:off x="5343861" y="2444828"/>
          <a:ext cx="452217" cy="5290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343861" y="2550630"/>
        <a:ext cx="316552" cy="317405"/>
      </dsp:txXfrm>
    </dsp:sp>
    <dsp:sp modelId="{81B1A62F-C8EF-480E-A2F9-E04B256DF786}">
      <dsp:nvSpPr>
        <dsp:cNvPr id="0" name=""/>
        <dsp:cNvSpPr/>
      </dsp:nvSpPr>
      <dsp:spPr>
        <a:xfrm>
          <a:off x="5983792" y="967472"/>
          <a:ext cx="2133102" cy="34837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Late 20th Century (1990s-2000s) to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21st Century (2000s-Present)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ICT POLICY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NTI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NOUN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NITDA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JAMB-CBT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6046268" y="1029948"/>
        <a:ext cx="2008150" cy="33587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4727B-335D-4473-807D-549D610DB8AF}">
      <dsp:nvSpPr>
        <dsp:cNvPr id="0" name=""/>
        <dsp:cNvSpPr/>
      </dsp:nvSpPr>
      <dsp:spPr>
        <a:xfrm>
          <a:off x="4282" y="1947"/>
          <a:ext cx="8119435" cy="1709208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Innovative ways to integrate technology into education system in Nigeria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54343" y="52008"/>
        <a:ext cx="8019313" cy="1609086"/>
      </dsp:txXfrm>
    </dsp:sp>
    <dsp:sp modelId="{8BA1E9EF-2D79-40D6-A94A-3DE3EB2441C6}">
      <dsp:nvSpPr>
        <dsp:cNvPr id="0" name=""/>
        <dsp:cNvSpPr/>
      </dsp:nvSpPr>
      <dsp:spPr>
        <a:xfrm>
          <a:off x="92574" y="1828972"/>
          <a:ext cx="1920076" cy="1709208"/>
        </a:xfrm>
        <a:prstGeom prst="roundRect">
          <a:avLst>
            <a:gd name="adj" fmla="val 10000"/>
          </a:avLst>
        </a:prstGeom>
        <a:solidFill>
          <a:schemeClr val="tx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Online Learning Platforms</a:t>
          </a:r>
          <a:endParaRPr lang="en-US" sz="1700" kern="1200" dirty="0"/>
        </a:p>
      </dsp:txBody>
      <dsp:txXfrm>
        <a:off x="142635" y="1879033"/>
        <a:ext cx="1819954" cy="1609086"/>
      </dsp:txXfrm>
    </dsp:sp>
    <dsp:sp modelId="{F9839290-E46A-4681-8CFC-6EEC334C5062}">
      <dsp:nvSpPr>
        <dsp:cNvPr id="0" name=""/>
        <dsp:cNvSpPr/>
      </dsp:nvSpPr>
      <dsp:spPr>
        <a:xfrm>
          <a:off x="4624065" y="1840047"/>
          <a:ext cx="1333626" cy="1709208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Educational Apps,  Software and E-Learning Platforms</a:t>
          </a:r>
          <a:endParaRPr lang="en-US" sz="1100" kern="1200" dirty="0"/>
        </a:p>
      </dsp:txBody>
      <dsp:txXfrm>
        <a:off x="4663126" y="1879108"/>
        <a:ext cx="1255504" cy="1631086"/>
      </dsp:txXfrm>
    </dsp:sp>
    <dsp:sp modelId="{4F41A7C2-E22E-4F68-BD7A-78A550FF4EA0}">
      <dsp:nvSpPr>
        <dsp:cNvPr id="0" name=""/>
        <dsp:cNvSpPr/>
      </dsp:nvSpPr>
      <dsp:spPr>
        <a:xfrm>
          <a:off x="183725" y="3655995"/>
          <a:ext cx="1134827" cy="1709208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Virtual Reality (VR) and Augmented Reality (AR)</a:t>
          </a:r>
          <a:endParaRPr lang="en-US" sz="1100" kern="1200" dirty="0"/>
        </a:p>
      </dsp:txBody>
      <dsp:txXfrm>
        <a:off x="216963" y="3689233"/>
        <a:ext cx="1068351" cy="1642732"/>
      </dsp:txXfrm>
    </dsp:sp>
    <dsp:sp modelId="{A2331EE5-D7D0-4CB4-A3A0-6CA3726FAF8A}">
      <dsp:nvSpPr>
        <dsp:cNvPr id="0" name=""/>
        <dsp:cNvSpPr/>
      </dsp:nvSpPr>
      <dsp:spPr>
        <a:xfrm>
          <a:off x="2575986" y="3707511"/>
          <a:ext cx="1134827" cy="1709208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Remote Learning and Video Conferencing</a:t>
          </a:r>
          <a:endParaRPr lang="en-US" sz="1100" kern="1200" dirty="0"/>
        </a:p>
      </dsp:txBody>
      <dsp:txXfrm>
        <a:off x="2609224" y="3740749"/>
        <a:ext cx="1068351" cy="1642732"/>
      </dsp:txXfrm>
    </dsp:sp>
    <dsp:sp modelId="{834EEC9B-B5DC-420B-A702-5F01AC91CA2C}">
      <dsp:nvSpPr>
        <dsp:cNvPr id="0" name=""/>
        <dsp:cNvSpPr/>
      </dsp:nvSpPr>
      <dsp:spPr>
        <a:xfrm>
          <a:off x="5056230" y="3707511"/>
          <a:ext cx="1134827" cy="1709208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Digital Libraries and Open Educational Resources (OER)</a:t>
          </a:r>
          <a:endParaRPr lang="en-US" sz="1100" kern="1200" dirty="0"/>
        </a:p>
      </dsp:txBody>
      <dsp:txXfrm>
        <a:off x="5089468" y="3740749"/>
        <a:ext cx="1068351" cy="1642732"/>
      </dsp:txXfrm>
    </dsp:sp>
    <dsp:sp modelId="{F00315A2-2778-44C2-A5F7-C53473566633}">
      <dsp:nvSpPr>
        <dsp:cNvPr id="0" name=""/>
        <dsp:cNvSpPr/>
      </dsp:nvSpPr>
      <dsp:spPr>
        <a:xfrm>
          <a:off x="6338085" y="1751698"/>
          <a:ext cx="1445815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Flipped Classroom Model</a:t>
          </a:r>
          <a:endParaRPr lang="en-US" sz="1700" kern="1200" dirty="0"/>
        </a:p>
      </dsp:txBody>
      <dsp:txXfrm>
        <a:off x="6380431" y="1794044"/>
        <a:ext cx="1361123" cy="1624516"/>
      </dsp:txXfrm>
    </dsp:sp>
    <dsp:sp modelId="{48AC197F-2F3B-47F7-BC2C-E552CE57FE29}">
      <dsp:nvSpPr>
        <dsp:cNvPr id="0" name=""/>
        <dsp:cNvSpPr/>
      </dsp:nvSpPr>
      <dsp:spPr>
        <a:xfrm>
          <a:off x="2362650" y="1841849"/>
          <a:ext cx="1586023" cy="1709208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Interactive Whiteboards and </a:t>
          </a:r>
          <a:r>
            <a:rPr lang="en-US" sz="1700" b="1" kern="1200" dirty="0" err="1" smtClean="0"/>
            <a:t>Smartboards</a:t>
          </a:r>
          <a:r>
            <a:rPr lang="en-US" sz="1700" b="1" kern="1200" dirty="0" smtClean="0"/>
            <a:t> (Magic boards)</a:t>
          </a:r>
          <a:endParaRPr lang="en-US" sz="1700" kern="1200" dirty="0"/>
        </a:p>
      </dsp:txBody>
      <dsp:txXfrm>
        <a:off x="2409103" y="1888302"/>
        <a:ext cx="1493117" cy="1616302"/>
      </dsp:txXfrm>
    </dsp:sp>
    <dsp:sp modelId="{A8BA850B-4D89-433B-8006-132F70DEE0EB}">
      <dsp:nvSpPr>
        <dsp:cNvPr id="0" name=""/>
        <dsp:cNvSpPr/>
      </dsp:nvSpPr>
      <dsp:spPr>
        <a:xfrm>
          <a:off x="6755367" y="3707511"/>
          <a:ext cx="1134827" cy="1709208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Gamification</a:t>
          </a:r>
          <a:endParaRPr lang="en-US" sz="1100" kern="1200" dirty="0"/>
        </a:p>
      </dsp:txBody>
      <dsp:txXfrm>
        <a:off x="6788605" y="3740749"/>
        <a:ext cx="1068351" cy="16427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C3B48-DC16-41B2-BADA-8E53CDA997B3}">
      <dsp:nvSpPr>
        <dsp:cNvPr id="0" name=""/>
        <dsp:cNvSpPr/>
      </dsp:nvSpPr>
      <dsp:spPr>
        <a:xfrm rot="10800000">
          <a:off x="1642807" y="293"/>
          <a:ext cx="5798132" cy="72950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Community Technology Centers (CTCs)</a:t>
          </a:r>
          <a:endParaRPr lang="en-US" sz="2100" kern="1200" dirty="0"/>
        </a:p>
      </dsp:txBody>
      <dsp:txXfrm rot="10800000">
        <a:off x="1825182" y="293"/>
        <a:ext cx="5615757" cy="729502"/>
      </dsp:txXfrm>
    </dsp:sp>
    <dsp:sp modelId="{1B9614CE-7A0D-40F6-92A5-A44014F82C5F}">
      <dsp:nvSpPr>
        <dsp:cNvPr id="0" name=""/>
        <dsp:cNvSpPr/>
      </dsp:nvSpPr>
      <dsp:spPr>
        <a:xfrm>
          <a:off x="1278056" y="293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96F9C5-D65F-4EEA-8DBD-86DA3A9D1EDE}">
      <dsp:nvSpPr>
        <dsp:cNvPr id="0" name=""/>
        <dsp:cNvSpPr/>
      </dsp:nvSpPr>
      <dsp:spPr>
        <a:xfrm rot="10800000">
          <a:off x="1642807" y="947558"/>
          <a:ext cx="5798132" cy="729502"/>
        </a:xfrm>
        <a:prstGeom prst="homePlate">
          <a:avLst/>
        </a:prstGeom>
        <a:solidFill>
          <a:schemeClr val="tx2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Mobile Technology Solutions</a:t>
          </a:r>
          <a:endParaRPr lang="en-US" sz="2100" kern="1200" dirty="0"/>
        </a:p>
      </dsp:txBody>
      <dsp:txXfrm rot="10800000">
        <a:off x="1825182" y="947558"/>
        <a:ext cx="5615757" cy="729502"/>
      </dsp:txXfrm>
    </dsp:sp>
    <dsp:sp modelId="{4F37A212-FCCA-446E-B42A-76A989AFE6FA}">
      <dsp:nvSpPr>
        <dsp:cNvPr id="0" name=""/>
        <dsp:cNvSpPr/>
      </dsp:nvSpPr>
      <dsp:spPr>
        <a:xfrm>
          <a:off x="1278056" y="947558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1703D-CC9D-4E46-B6AE-1B096EEB3AC6}">
      <dsp:nvSpPr>
        <dsp:cNvPr id="0" name=""/>
        <dsp:cNvSpPr/>
      </dsp:nvSpPr>
      <dsp:spPr>
        <a:xfrm rot="10800000">
          <a:off x="1642807" y="1894823"/>
          <a:ext cx="5798132" cy="729502"/>
        </a:xfrm>
        <a:prstGeom prst="homePlate">
          <a:avLst/>
        </a:prstGeom>
        <a:solidFill>
          <a:schemeClr val="bg2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Low-Cost Computing Devices</a:t>
          </a:r>
          <a:endParaRPr lang="en-US" sz="2100" kern="1200" dirty="0"/>
        </a:p>
      </dsp:txBody>
      <dsp:txXfrm rot="10800000">
        <a:off x="1825182" y="1894823"/>
        <a:ext cx="5615757" cy="729502"/>
      </dsp:txXfrm>
    </dsp:sp>
    <dsp:sp modelId="{326FC037-B9BA-47FC-9155-4F155A0CF2FE}">
      <dsp:nvSpPr>
        <dsp:cNvPr id="0" name=""/>
        <dsp:cNvSpPr/>
      </dsp:nvSpPr>
      <dsp:spPr>
        <a:xfrm>
          <a:off x="1278056" y="1894823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6EF64-F651-4941-B30C-6B70B829A6DB}">
      <dsp:nvSpPr>
        <dsp:cNvPr id="0" name=""/>
        <dsp:cNvSpPr/>
      </dsp:nvSpPr>
      <dsp:spPr>
        <a:xfrm rot="10800000">
          <a:off x="1642807" y="2842088"/>
          <a:ext cx="5798132" cy="729502"/>
        </a:xfrm>
        <a:prstGeom prst="homePlate">
          <a:avLst/>
        </a:prstGeom>
        <a:solidFill>
          <a:srgbClr val="00B0F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Public-Private Partnerships (PPPs)</a:t>
          </a:r>
          <a:r>
            <a:rPr lang="en-US" sz="2100" kern="1200" dirty="0" smtClean="0"/>
            <a:t>: </a:t>
          </a:r>
          <a:endParaRPr lang="en-US" sz="2100" kern="1200" dirty="0"/>
        </a:p>
      </dsp:txBody>
      <dsp:txXfrm rot="10800000">
        <a:off x="1825182" y="2842088"/>
        <a:ext cx="5615757" cy="729502"/>
      </dsp:txXfrm>
    </dsp:sp>
    <dsp:sp modelId="{D87A3B59-BB82-4411-AE45-AD4A4252B57D}">
      <dsp:nvSpPr>
        <dsp:cNvPr id="0" name=""/>
        <dsp:cNvSpPr/>
      </dsp:nvSpPr>
      <dsp:spPr>
        <a:xfrm>
          <a:off x="1278056" y="2842088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4715-13D9-45B7-9C74-08030C98C7E2}">
      <dsp:nvSpPr>
        <dsp:cNvPr id="0" name=""/>
        <dsp:cNvSpPr/>
      </dsp:nvSpPr>
      <dsp:spPr>
        <a:xfrm rot="10800000">
          <a:off x="1642807" y="3789352"/>
          <a:ext cx="5798132" cy="729502"/>
        </a:xfrm>
        <a:prstGeom prst="homePlate">
          <a:avLst/>
        </a:prstGeom>
        <a:solidFill>
          <a:srgbClr val="7030A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Internet Connectivity Initiatives</a:t>
          </a:r>
          <a:endParaRPr lang="en-US" sz="2100" kern="1200" dirty="0"/>
        </a:p>
      </dsp:txBody>
      <dsp:txXfrm rot="10800000">
        <a:off x="1825182" y="3789352"/>
        <a:ext cx="5615757" cy="729502"/>
      </dsp:txXfrm>
    </dsp:sp>
    <dsp:sp modelId="{B29B22BC-EE2D-444D-8A37-D07488BDF2C2}">
      <dsp:nvSpPr>
        <dsp:cNvPr id="0" name=""/>
        <dsp:cNvSpPr/>
      </dsp:nvSpPr>
      <dsp:spPr>
        <a:xfrm>
          <a:off x="1278056" y="3789352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294C1-D107-4A01-A325-B572F39AB37C}">
      <dsp:nvSpPr>
        <dsp:cNvPr id="0" name=""/>
        <dsp:cNvSpPr/>
      </dsp:nvSpPr>
      <dsp:spPr>
        <a:xfrm rot="10800000">
          <a:off x="1642807" y="4736617"/>
          <a:ext cx="5798132" cy="729502"/>
        </a:xfrm>
        <a:prstGeom prst="homePlate">
          <a:avLst/>
        </a:prstGeom>
        <a:solidFill>
          <a:srgbClr val="FF0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Digital Literacy Training Programs</a:t>
          </a:r>
          <a:endParaRPr lang="en-US" sz="2100" kern="1200" dirty="0"/>
        </a:p>
      </dsp:txBody>
      <dsp:txXfrm rot="10800000">
        <a:off x="1825182" y="4736617"/>
        <a:ext cx="5615757" cy="729502"/>
      </dsp:txXfrm>
    </dsp:sp>
    <dsp:sp modelId="{A8B07527-38E2-4F43-AE0B-6682DE56E768}">
      <dsp:nvSpPr>
        <dsp:cNvPr id="0" name=""/>
        <dsp:cNvSpPr/>
      </dsp:nvSpPr>
      <dsp:spPr>
        <a:xfrm>
          <a:off x="1278056" y="4736617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DA8D8-BB1F-4457-8D81-C6325E3ED5E9}">
      <dsp:nvSpPr>
        <dsp:cNvPr id="0" name=""/>
        <dsp:cNvSpPr/>
      </dsp:nvSpPr>
      <dsp:spPr>
        <a:xfrm rot="10800000">
          <a:off x="1642807" y="5683882"/>
          <a:ext cx="5798132" cy="729502"/>
        </a:xfrm>
        <a:prstGeom prst="homePlate">
          <a:avLst/>
        </a:prstGeom>
        <a:solidFill>
          <a:srgbClr val="92D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690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ICT Infrastructure Development</a:t>
          </a:r>
          <a:endParaRPr lang="en-US" sz="2100" kern="1200" dirty="0"/>
        </a:p>
      </dsp:txBody>
      <dsp:txXfrm rot="10800000">
        <a:off x="1825182" y="5683882"/>
        <a:ext cx="5615757" cy="729502"/>
      </dsp:txXfrm>
    </dsp:sp>
    <dsp:sp modelId="{E7F182CB-875C-4E37-9BC2-3BBF3E1AF908}">
      <dsp:nvSpPr>
        <dsp:cNvPr id="0" name=""/>
        <dsp:cNvSpPr/>
      </dsp:nvSpPr>
      <dsp:spPr>
        <a:xfrm>
          <a:off x="1278056" y="5683882"/>
          <a:ext cx="729502" cy="729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D4278-882A-4459-B281-0E27F211A4FE}">
      <dsp:nvSpPr>
        <dsp:cNvPr id="0" name=""/>
        <dsp:cNvSpPr/>
      </dsp:nvSpPr>
      <dsp:spPr>
        <a:xfrm>
          <a:off x="0" y="1772793"/>
          <a:ext cx="2232339" cy="236372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38BFCF-B33A-41A4-961B-D6A97FA9F9EF}">
      <dsp:nvSpPr>
        <dsp:cNvPr id="0" name=""/>
        <dsp:cNvSpPr/>
      </dsp:nvSpPr>
      <dsp:spPr>
        <a:xfrm>
          <a:off x="0" y="55370"/>
          <a:ext cx="2005182" cy="3842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Bridging the digital divide and providing access to technology in underserved communities in Nigeria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b="1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5370"/>
        <a:ext cx="2005182" cy="3842327"/>
      </dsp:txXfrm>
    </dsp:sp>
    <dsp:sp modelId="{85A29542-4DF0-4E75-8318-51F0FA509AE9}">
      <dsp:nvSpPr>
        <dsp:cNvPr id="0" name=""/>
        <dsp:cNvSpPr/>
      </dsp:nvSpPr>
      <dsp:spPr>
        <a:xfrm>
          <a:off x="1641408" y="0"/>
          <a:ext cx="590931" cy="5909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C54AB-7D31-4062-8889-455F0A00E2CA}">
      <dsp:nvSpPr>
        <dsp:cNvPr id="0" name=""/>
        <dsp:cNvSpPr/>
      </dsp:nvSpPr>
      <dsp:spPr>
        <a:xfrm rot="5400000">
          <a:off x="3506806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Enhanced Learning Experiences</a:t>
          </a:r>
          <a:endParaRPr lang="en-US" sz="1300" kern="1200" dirty="0"/>
        </a:p>
      </dsp:txBody>
      <dsp:txXfrm rot="-5400000">
        <a:off x="3909687" y="313106"/>
        <a:ext cx="1202866" cy="1382606"/>
      </dsp:txXfrm>
    </dsp:sp>
    <dsp:sp modelId="{015CEA5A-6F89-4D45-A0EF-F37A27EC5290}">
      <dsp:nvSpPr>
        <dsp:cNvPr id="0" name=""/>
        <dsp:cNvSpPr/>
      </dsp:nvSpPr>
      <dsp:spPr>
        <a:xfrm>
          <a:off x="5437901" y="401821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437901" y="401821"/>
        <a:ext cx="2241629" cy="1205177"/>
      </dsp:txXfrm>
    </dsp:sp>
    <dsp:sp modelId="{9E694984-EF6D-4112-913F-8151F9FF915E}">
      <dsp:nvSpPr>
        <dsp:cNvPr id="0" name=""/>
        <dsp:cNvSpPr/>
      </dsp:nvSpPr>
      <dsp:spPr>
        <a:xfrm rot="5400000">
          <a:off x="447033" y="-447033"/>
          <a:ext cx="2008628" cy="2902696"/>
        </a:xfrm>
        <a:prstGeom prst="hexagon">
          <a:avLst>
            <a:gd name="adj" fmla="val 25000"/>
            <a:gd name="vf" fmla="val 115470"/>
          </a:avLst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483782" y="334772"/>
        <a:ext cx="1935130" cy="1339086"/>
      </dsp:txXfrm>
    </dsp:sp>
    <dsp:sp modelId="{CBC4FF47-3E25-4DFC-9A88-55F4B4AE5D65}">
      <dsp:nvSpPr>
        <dsp:cNvPr id="0" name=""/>
        <dsp:cNvSpPr/>
      </dsp:nvSpPr>
      <dsp:spPr>
        <a:xfrm rot="5400000">
          <a:off x="2576278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rgbClr val="0070C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Personalized Learning</a:t>
          </a:r>
          <a:endParaRPr lang="en-US" sz="1300" kern="1200" dirty="0"/>
        </a:p>
      </dsp:txBody>
      <dsp:txXfrm rot="-5400000">
        <a:off x="2979159" y="2018030"/>
        <a:ext cx="1202866" cy="1382606"/>
      </dsp:txXfrm>
    </dsp:sp>
    <dsp:sp modelId="{B47A02EE-E781-45B8-BA69-1F96EF612929}">
      <dsp:nvSpPr>
        <dsp:cNvPr id="0" name=""/>
        <dsp:cNvSpPr/>
      </dsp:nvSpPr>
      <dsp:spPr>
        <a:xfrm>
          <a:off x="315820" y="445384"/>
          <a:ext cx="2236285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Importance of Technology Integration in Education</a:t>
          </a:r>
          <a:endParaRPr lang="en-US" sz="2000" kern="1200" dirty="0"/>
        </a:p>
      </dsp:txBody>
      <dsp:txXfrm>
        <a:off x="315820" y="445384"/>
        <a:ext cx="2236285" cy="1205177"/>
      </dsp:txXfrm>
    </dsp:sp>
    <dsp:sp modelId="{87D6B0A5-0B9D-4625-B1E6-C482B76724E9}">
      <dsp:nvSpPr>
        <dsp:cNvPr id="0" name=""/>
        <dsp:cNvSpPr/>
      </dsp:nvSpPr>
      <dsp:spPr>
        <a:xfrm rot="5400000">
          <a:off x="4463586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Global Connections</a:t>
          </a:r>
          <a:endParaRPr lang="en-US" sz="1500" kern="1200" dirty="0"/>
        </a:p>
      </dsp:txBody>
      <dsp:txXfrm rot="-5400000">
        <a:off x="4866467" y="2018030"/>
        <a:ext cx="1202866" cy="1382606"/>
      </dsp:txXfrm>
    </dsp:sp>
    <dsp:sp modelId="{407EE454-BAE8-4C56-92E7-21B18A9BB583}">
      <dsp:nvSpPr>
        <dsp:cNvPr id="0" name=""/>
        <dsp:cNvSpPr/>
      </dsp:nvSpPr>
      <dsp:spPr>
        <a:xfrm rot="5400000">
          <a:off x="3506806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Collaborative Learning</a:t>
          </a:r>
          <a:endParaRPr lang="en-US" sz="1300" kern="1200" dirty="0"/>
        </a:p>
      </dsp:txBody>
      <dsp:txXfrm rot="-5400000">
        <a:off x="3909687" y="3722953"/>
        <a:ext cx="1202866" cy="1382606"/>
      </dsp:txXfrm>
    </dsp:sp>
    <dsp:sp modelId="{3A0A534C-34B8-404B-AB5C-0FE4E31B8516}">
      <dsp:nvSpPr>
        <dsp:cNvPr id="0" name=""/>
        <dsp:cNvSpPr/>
      </dsp:nvSpPr>
      <dsp:spPr>
        <a:xfrm>
          <a:off x="5437901" y="3811668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437901" y="3811668"/>
        <a:ext cx="2241629" cy="1205177"/>
      </dsp:txXfrm>
    </dsp:sp>
    <dsp:sp modelId="{1D757BBF-0098-462D-8BCF-D424224B5B05}">
      <dsp:nvSpPr>
        <dsp:cNvPr id="0" name=""/>
        <dsp:cNvSpPr/>
      </dsp:nvSpPr>
      <dsp:spPr>
        <a:xfrm rot="5400000">
          <a:off x="1619499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Accessibility and Inclusivity</a:t>
          </a:r>
          <a:endParaRPr lang="en-US" sz="1500" kern="1200" dirty="0"/>
        </a:p>
      </dsp:txBody>
      <dsp:txXfrm rot="-5400000">
        <a:off x="2022380" y="3722953"/>
        <a:ext cx="1202866" cy="138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3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unctad.org/topic/science-technology-and-innovation/gender-perspective-of-sti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ello PowerPoint 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62300"/>
            <a:ext cx="5749926" cy="36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05501" y="120459"/>
            <a:ext cx="6286499" cy="43924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 smtClean="0"/>
              <a:t>Utilizing </a:t>
            </a:r>
            <a:r>
              <a:rPr lang="en-US" sz="3600" b="1" dirty="0"/>
              <a:t>Technology for Education: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Exploring innovative ways to integrate technology into education to bridge the digital divide in underserved communities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2158" y="4341770"/>
            <a:ext cx="6679842" cy="2181668"/>
          </a:xfrm>
        </p:spPr>
        <p:txBody>
          <a:bodyPr/>
          <a:lstStyle/>
          <a:p>
            <a:pPr algn="ctr"/>
            <a:r>
              <a:rPr lang="en-US" b="1" dirty="0" smtClean="0"/>
              <a:t>By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Tanimu Adam Ibrahim, PhD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Federal University Dutsin-Ma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aitanimu@fudutsinma.edu.ng \ tanimuai@gmail.com   +2348069350274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65172" y="1948802"/>
            <a:ext cx="8439439" cy="30780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Picture 2" descr="Technology Integration in Education: A Necessity, Not a Luxu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0"/>
            <a:ext cx="5749926" cy="434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61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8172"/>
          </a:xfrm>
        </p:spPr>
        <p:txBody>
          <a:bodyPr/>
          <a:lstStyle/>
          <a:p>
            <a:r>
              <a:rPr lang="en-US" dirty="0" smtClean="0"/>
              <a:t>Outline of 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52281"/>
            <a:ext cx="8915400" cy="5331853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Introduction</a:t>
            </a:r>
          </a:p>
          <a:p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Tracing the Evolution of Technology Utilization in Education in Nigeria</a:t>
            </a:r>
          </a:p>
          <a:p>
            <a:r>
              <a:rPr lang="en-US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Importance 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Technology Integration in Education</a:t>
            </a:r>
          </a:p>
          <a:p>
            <a:r>
              <a:rPr lang="en-US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Innovative 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ways to integrate technology into education system in Nigeria</a:t>
            </a:r>
          </a:p>
          <a:p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Bridging the digital divide and providing access to technology in underserved communities in Nigeria</a:t>
            </a:r>
          </a:p>
          <a:p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Gender concerns in technology integration in education</a:t>
            </a:r>
          </a:p>
          <a:p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Major challenges of Technology Utilization in Education in Nigeria</a:t>
            </a:r>
          </a:p>
          <a:p>
            <a:r>
              <a:rPr lang="en-US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Conclusion</a:t>
            </a: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Recommendations </a:t>
            </a:r>
          </a:p>
          <a:p>
            <a:r>
              <a:rPr lang="en-US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References</a:t>
            </a: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181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696867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1962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Nigeria's Education In The Mud: Impact Of Low JAMB Cut-Off Mar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540" y="3338602"/>
            <a:ext cx="6077800" cy="351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6.2 A short history of educational technology – Teaching in a Digital 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15" y="12879"/>
            <a:ext cx="5495925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me for reset: Education reforms as a priority in Nigeria, By Dakuku  Peters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540" y="-17194"/>
            <a:ext cx="5162460" cy="335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xing Nigeria's failing education syst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15" y="3308530"/>
            <a:ext cx="6386892" cy="354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6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CHNOLOGY INTEGRATION INTO EDUCATION IN DEVELOPING N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524" y="0"/>
            <a:ext cx="10542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2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rstanding the role of digital technologies in education: A review -  ScienceDir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60" y="0"/>
            <a:ext cx="1050384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46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859" y="0"/>
            <a:ext cx="10582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10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0796694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90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p 10 Online Learning Platforms Offer Online Courses In 2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590" y="545910"/>
            <a:ext cx="10603410" cy="631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13 Best E-Learning Apps In 20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590" y="0"/>
            <a:ext cx="106034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08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Learning App Development: Must-have Features and Technologies to Succeed |  Symphony Solu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009" y="0"/>
            <a:ext cx="105939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9545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w Using Technology in Teaching Affects Classrooms | GCU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886" y="0"/>
            <a:ext cx="10581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9372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311" y="0"/>
            <a:ext cx="5447765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076" y="0"/>
            <a:ext cx="5288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4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locking the Potential of Educational Apps and Platfo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980" y="0"/>
            <a:ext cx="105950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72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0 Best Examples Of VR And AR In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950" y="0"/>
            <a:ext cx="53799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ole of AR/VR in the education system: How technology is shaping India's  learning space - India Tod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6" y="0"/>
            <a:ext cx="53181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7299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sing Virtual Reality Systems In Education + Benefits – Edupo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0"/>
            <a:ext cx="62103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ugmented Reality in Education: The Future of Learning is Here · Neil Sah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1"/>
            <a:ext cx="44577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75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Virtual Reality (VR) and Augmented Reality (AR) Revolutionize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099" y="1"/>
            <a:ext cx="49911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AR and VR in Edu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0"/>
            <a:ext cx="5962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88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019300"/>
            <a:ext cx="10496550" cy="48387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58187" y="908135"/>
            <a:ext cx="4713726" cy="752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Flipped Classroom Model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6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62937" y="336635"/>
            <a:ext cx="4713726" cy="752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Flipped Classroom Model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The Flipped Classroom and Hybrid Learning - Maneuvering the Midd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314450"/>
            <a:ext cx="10664825" cy="55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9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plementing a Flipped Classroom in Medical Education [Incl. Seminar] |  Lecturio Med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"/>
            <a:ext cx="10572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19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ow is Flipped Classroom Flipping the Role of Traditional Classroom  Pedagogy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0"/>
            <a:ext cx="10553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72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Open Educational Resources (OER) Services – Brock University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0"/>
            <a:ext cx="10553700" cy="699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79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0.2 Open educational resources (OER) – Teaching in a Digital 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4" y="0"/>
            <a:ext cx="10531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72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ncyclopedia | Free Full-Text | Gamification in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-1"/>
            <a:ext cx="1049655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72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0"/>
            <a:ext cx="10610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27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amification in Education: Benefits &amp; Features that You Must K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9" y="0"/>
            <a:ext cx="105727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Role of Gamification in Education: Making Learning Fun and Effective |  by Maxfort school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"/>
            <a:ext cx="105918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4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amification in Education (Tetra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4" y="0"/>
            <a:ext cx="1056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27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Video Conference Lighting Kit, Light For Monitor Clip On,for Remote  Working, Distance Learning,zoom Call Lighting, Self Broadcasting And Live  Streamin | Fruugo 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0"/>
            <a:ext cx="10553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97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6 Strategies for Video Conference Trai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4" y="0"/>
            <a:ext cx="10645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Online remote learning. Teacher with computer having video conference chat  with student and class group. Teaching and learning from home.  Homeschooling during quarantine and coronavirus outbreak. Photos | Adobe 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4" y="0"/>
            <a:ext cx="10664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80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Opinion: A Positive Future for Remote Teaching and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4" y="0"/>
            <a:ext cx="10626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48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51944963"/>
              </p:ext>
            </p:extLst>
          </p:nvPr>
        </p:nvGraphicFramePr>
        <p:xfrm>
          <a:off x="3296992" y="321972"/>
          <a:ext cx="8718996" cy="6413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03046458"/>
              </p:ext>
            </p:extLst>
          </p:nvPr>
        </p:nvGraphicFramePr>
        <p:xfrm>
          <a:off x="2069206" y="417319"/>
          <a:ext cx="2232339" cy="590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054" name="Picture 6" descr="750+ Question Mark Pictures | Download Free Images on Unsplash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31" y="3631842"/>
            <a:ext cx="2588654" cy="18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ommunity Technology Centers | Northcentral Technical Colle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0"/>
            <a:ext cx="105918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9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t. Agatha's Church Operates Community Tech Center Out of Closed School  Building – TechGirl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4" y="0"/>
            <a:ext cx="10645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38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ntelligent retrieval method of mobile learning resources in the  intelligent higher education system | International Journal of System  Assurance Engineering and Manag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1543050"/>
            <a:ext cx="10607675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57852" y="653534"/>
            <a:ext cx="52226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Mobile Technology Solutions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2464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ow-Cost ICT Devices for Educational Systems in the Developing World -  ICTwor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1216025"/>
            <a:ext cx="5715000" cy="564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39966" y="539234"/>
            <a:ext cx="4754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Low-Cost Computing Devices</a:t>
            </a:r>
            <a:endParaRPr lang="en-US" sz="2800" dirty="0"/>
          </a:p>
        </p:txBody>
      </p:sp>
      <p:pic>
        <p:nvPicPr>
          <p:cNvPr id="1026" name="Picture 2" descr="The importance of access to affordable technology in early education - Kai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1216025"/>
            <a:ext cx="4835525" cy="564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1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ublic-Private Partnerships (PPPs): Definition, How They Work, and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49" y="0"/>
            <a:ext cx="106108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35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ublic-Private Partnership: A model for improving the quality of education  in South African rural communities | Semantic Scho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8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6 Emerging Trends in Education and Mobile Learning « Educational Technology  Deb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99" y="1387474"/>
            <a:ext cx="10572751" cy="547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57852" y="653534"/>
            <a:ext cx="52226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Mobile Technology Solutions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791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Gender concerns in technology integration in education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Gender Disparities in </a:t>
            </a:r>
            <a:r>
              <a:rPr lang="en-US" b="1" dirty="0" smtClean="0"/>
              <a:t>Access</a:t>
            </a:r>
          </a:p>
          <a:p>
            <a:r>
              <a:rPr lang="en-US" b="1" dirty="0"/>
              <a:t>Stereotypes and </a:t>
            </a:r>
            <a:r>
              <a:rPr lang="en-US" b="1" dirty="0" smtClean="0"/>
              <a:t>Biases</a:t>
            </a:r>
          </a:p>
          <a:p>
            <a:r>
              <a:rPr lang="en-US" b="1" dirty="0"/>
              <a:t>Digital Skills </a:t>
            </a:r>
            <a:r>
              <a:rPr lang="en-US" b="1" dirty="0" smtClean="0"/>
              <a:t>Gap</a:t>
            </a:r>
          </a:p>
          <a:p>
            <a:r>
              <a:rPr lang="en-US" b="1" dirty="0"/>
              <a:t>Gender Bias in Curriculum and </a:t>
            </a:r>
            <a:r>
              <a:rPr lang="en-US" b="1" dirty="0" smtClean="0"/>
              <a:t>Content</a:t>
            </a:r>
          </a:p>
          <a:p>
            <a:r>
              <a:rPr lang="en-US" b="1" dirty="0"/>
              <a:t>Representation in STEM </a:t>
            </a:r>
            <a:r>
              <a:rPr lang="en-US" b="1" dirty="0" smtClean="0"/>
              <a:t>Fields</a:t>
            </a:r>
          </a:p>
          <a:p>
            <a:r>
              <a:rPr lang="en-US" b="1" dirty="0"/>
              <a:t>Differential Use of </a:t>
            </a:r>
            <a:r>
              <a:rPr lang="en-US" b="1" dirty="0" smtClean="0"/>
              <a:t>Technology</a:t>
            </a:r>
            <a:endParaRPr lang="en-US" b="1" dirty="0"/>
          </a:p>
          <a:p>
            <a:r>
              <a:rPr lang="en-US" b="1" dirty="0"/>
              <a:t>Gendered Classroom Dynamics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0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ender Bias: 15 Examples &amp; Definition (202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4" y="0"/>
            <a:ext cx="10607675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9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ender perspectives in science, technology and innovation | UNCT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971550"/>
            <a:ext cx="106299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29387" y="405884"/>
            <a:ext cx="7143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Google Sans"/>
                <a:hlinkClick r:id="rId3"/>
              </a:rPr>
              <a:t>Gender perspectives in science, technology</a:t>
            </a:r>
            <a:endParaRPr lang="en-US" sz="2800" b="0" i="0" strike="noStrike" dirty="0">
              <a:effectLst/>
              <a:latin typeface="Google Sans"/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08574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'd blush if I could: closing gender divides in digital skills through 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88584"/>
            <a:ext cx="3867150" cy="746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ender Equity in the Classroom | Edutop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288584"/>
            <a:ext cx="7943850" cy="656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4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romoting gender equality in STEM-related TV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0"/>
            <a:ext cx="10607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97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ender bias in curriculumand school practices |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4" y="0"/>
            <a:ext cx="105695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90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ender bias in curriculumand school practices |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4" y="0"/>
            <a:ext cx="105505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5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ENDER AND SCHOOL CURRICULUM |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4" y="0"/>
            <a:ext cx="10588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7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omen's Rights Online (WRO) - World Wide Web Foun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4" y="0"/>
            <a:ext cx="10626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567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Major challenges of Technology Utilization in Education in Nigeria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/>
              <a:t>Digital Divide</a:t>
            </a:r>
            <a:endParaRPr lang="en-US" dirty="0"/>
          </a:p>
          <a:p>
            <a:pPr lvl="0"/>
            <a:r>
              <a:rPr lang="en-US" b="1" dirty="0"/>
              <a:t>Infrastructure Constraints</a:t>
            </a:r>
            <a:endParaRPr lang="en-US" dirty="0"/>
          </a:p>
          <a:p>
            <a:pPr lvl="0"/>
            <a:r>
              <a:rPr lang="en-US" b="1" dirty="0"/>
              <a:t>Limited Funding and Resources</a:t>
            </a:r>
            <a:endParaRPr lang="en-US" dirty="0"/>
          </a:p>
          <a:p>
            <a:pPr lvl="0"/>
            <a:r>
              <a:rPr lang="en-US" b="1" dirty="0"/>
              <a:t>Digital Literacy Gaps</a:t>
            </a:r>
            <a:endParaRPr lang="en-US" dirty="0"/>
          </a:p>
          <a:p>
            <a:pPr lvl="0"/>
            <a:r>
              <a:rPr lang="en-US" b="1" dirty="0"/>
              <a:t>Teacher Training and Professional Development</a:t>
            </a:r>
            <a:endParaRPr lang="en-US" dirty="0"/>
          </a:p>
          <a:p>
            <a:pPr lvl="0"/>
            <a:r>
              <a:rPr lang="en-US" b="1" dirty="0"/>
              <a:t>Content Relevance and Localization</a:t>
            </a:r>
            <a:endParaRPr lang="en-US" dirty="0"/>
          </a:p>
          <a:p>
            <a:pPr lvl="0"/>
            <a:r>
              <a:rPr lang="en-US" b="1" dirty="0" err="1"/>
              <a:t>Cybersecurity</a:t>
            </a:r>
            <a:r>
              <a:rPr lang="en-US" b="1" dirty="0"/>
              <a:t> and Privacy Concerns</a:t>
            </a:r>
            <a:endParaRPr lang="en-US" dirty="0"/>
          </a:p>
          <a:p>
            <a:pPr lvl="0"/>
            <a:r>
              <a:rPr lang="en-US" b="1" dirty="0"/>
              <a:t>Maintenance and Technical Support</a:t>
            </a:r>
            <a:endParaRPr lang="en-US" dirty="0"/>
          </a:p>
          <a:p>
            <a:pPr lvl="0"/>
            <a:r>
              <a:rPr lang="en-US" b="1" dirty="0"/>
              <a:t>Policy and Regulatory Framework</a:t>
            </a:r>
            <a:endParaRPr lang="en-US" dirty="0"/>
          </a:p>
          <a:p>
            <a:pPr lvl="0"/>
            <a:r>
              <a:rPr lang="en-US" b="1" dirty="0"/>
              <a:t>Resistance to Change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05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3891203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786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859" y="0"/>
            <a:ext cx="10582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59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473" y="241338"/>
            <a:ext cx="9697079" cy="726225"/>
          </a:xfrm>
          <a:solidFill>
            <a:schemeClr val="accent1"/>
          </a:solidFill>
        </p:spPr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473" y="967563"/>
            <a:ext cx="10100931" cy="5390706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Nigeria's education sector has evolved significantly with the integration of technology, transforming traditional methods and fostering digital inclusion. </a:t>
            </a:r>
            <a:endParaRPr lang="en-US" sz="2400" dirty="0" smtClean="0"/>
          </a:p>
          <a:p>
            <a:pPr algn="just"/>
            <a:r>
              <a:rPr lang="en-US" sz="2400" dirty="0" smtClean="0"/>
              <a:t>This </a:t>
            </a:r>
            <a:r>
              <a:rPr lang="en-US" sz="2400" dirty="0"/>
              <a:t>integration can create interactive, personalized learning experiences, bridge the digital divide, and improve educational outcomes. </a:t>
            </a:r>
            <a:endParaRPr lang="en-US" sz="2400" dirty="0" smtClean="0"/>
          </a:p>
          <a:p>
            <a:pPr algn="just"/>
            <a:r>
              <a:rPr lang="en-US" sz="2400" dirty="0" smtClean="0"/>
              <a:t>However</a:t>
            </a:r>
            <a:r>
              <a:rPr lang="en-US" sz="2400" dirty="0"/>
              <a:t>, challenges like infrastructure constraints, digital literacy gaps, and teacher training need to be addressed. </a:t>
            </a:r>
            <a:endParaRPr lang="en-US" sz="2400" dirty="0" smtClean="0"/>
          </a:p>
          <a:p>
            <a:pPr algn="just"/>
            <a:r>
              <a:rPr lang="en-US" sz="2400" dirty="0" smtClean="0"/>
              <a:t>A </a:t>
            </a:r>
            <a:r>
              <a:rPr lang="en-US" sz="2400" dirty="0"/>
              <a:t>holistic approach, guided by evidence-based practices and collaborative partnerships, is needed to harness the transformative power of technology in education, paving the way for a brighter future for students and contributing to the nation's socio-economic development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869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864" y="198808"/>
            <a:ext cx="8911687" cy="6305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4151" y="730102"/>
            <a:ext cx="8915400" cy="3777622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Comprehensive Professional Development</a:t>
            </a:r>
          </a:p>
          <a:p>
            <a:pPr lvl="0"/>
            <a:r>
              <a:rPr lang="en-US" dirty="0"/>
              <a:t>Accessible Technology Infrastructure</a:t>
            </a:r>
          </a:p>
          <a:p>
            <a:pPr lvl="0"/>
            <a:r>
              <a:rPr lang="en-US" dirty="0"/>
              <a:t>Equitable Access to Devices and Resources</a:t>
            </a:r>
          </a:p>
          <a:p>
            <a:pPr lvl="0"/>
            <a:r>
              <a:rPr lang="en-US" dirty="0"/>
              <a:t>Personalized Learning Opportunities</a:t>
            </a:r>
          </a:p>
          <a:p>
            <a:pPr lvl="0"/>
            <a:r>
              <a:rPr lang="en-US" dirty="0"/>
              <a:t>Collaborative Learning Environments</a:t>
            </a:r>
          </a:p>
          <a:p>
            <a:pPr lvl="0"/>
            <a:r>
              <a:rPr lang="en-US" dirty="0"/>
              <a:t>Innovative Teaching Strategies</a:t>
            </a:r>
          </a:p>
          <a:p>
            <a:pPr lvl="0"/>
            <a:r>
              <a:rPr lang="en-US" dirty="0"/>
              <a:t>Digital Citizenship and Safety Education</a:t>
            </a:r>
          </a:p>
          <a:p>
            <a:pPr lvl="0"/>
            <a:r>
              <a:rPr lang="en-US" dirty="0"/>
              <a:t>Continuous Evaluation and Improvement</a:t>
            </a:r>
          </a:p>
          <a:p>
            <a:pPr lvl="0"/>
            <a:r>
              <a:rPr lang="en-US" dirty="0"/>
              <a:t>Community Engagement and Partnerships </a:t>
            </a:r>
          </a:p>
          <a:p>
            <a:pPr lvl="0"/>
            <a:r>
              <a:rPr lang="en-US" dirty="0"/>
              <a:t>Policy Support and Funding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0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hank You Ppt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84" y="0"/>
            <a:ext cx="105679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44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414</TotalTime>
  <Words>473</Words>
  <Application>Microsoft Office PowerPoint</Application>
  <PresentationFormat>Widescreen</PresentationFormat>
  <Paragraphs>93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Arial Unicode MS</vt:lpstr>
      <vt:lpstr>Arial</vt:lpstr>
      <vt:lpstr>Calibri</vt:lpstr>
      <vt:lpstr>Century Gothic</vt:lpstr>
      <vt:lpstr>Google Sans</vt:lpstr>
      <vt:lpstr>Times New Roman</vt:lpstr>
      <vt:lpstr>Wingdings 3</vt:lpstr>
      <vt:lpstr>Wisp</vt:lpstr>
      <vt:lpstr>    Utilizing Technology for Education:  Exploring innovative ways to integrate technology into education to bridge the digital divide in underserved communities </vt:lpstr>
      <vt:lpstr>Outline of the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Gender concerns in technology integration in education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Major challenges of Technology Utilization in Education in Nigeria </vt:lpstr>
      <vt:lpstr>PowerPoint Presentation</vt:lpstr>
      <vt:lpstr>PowerPoint Presentation</vt:lpstr>
      <vt:lpstr>Conclusion </vt:lpstr>
      <vt:lpstr>Recommendations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Utilizing Technology for Education:  Exploring innovative ways to integrate technology into education to bridge the digital divide in underserved communities </dc:title>
  <dc:creator>DR TANIMU</dc:creator>
  <cp:lastModifiedBy>DR TANIMU</cp:lastModifiedBy>
  <cp:revision>52</cp:revision>
  <dcterms:created xsi:type="dcterms:W3CDTF">2024-02-20T13:24:48Z</dcterms:created>
  <dcterms:modified xsi:type="dcterms:W3CDTF">2024-02-21T09:08:28Z</dcterms:modified>
</cp:coreProperties>
</file>